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_rels/presentation.xml.rels" ContentType="application/vnd.openxmlformats-package.relationships+xml"/>
  <Override PartName="/ppt/media/image27.jpeg" ContentType="image/jpeg"/>
  <Override PartName="/ppt/media/image26.jpeg" ContentType="image/jpeg"/>
  <Override PartName="/ppt/media/image24.jpeg" ContentType="image/jpeg"/>
  <Override PartName="/ppt/media/image28.jpeg" ContentType="image/jpeg"/>
  <Override PartName="/ppt/media/image7.jpeg" ContentType="image/jpeg"/>
  <Override PartName="/ppt/media/image6.png" ContentType="image/png"/>
  <Override PartName="/ppt/media/image12.jpeg" ContentType="image/jpeg"/>
  <Override PartName="/ppt/media/image4.png" ContentType="image/png"/>
  <Override PartName="/ppt/media/image13.jpeg" ContentType="image/jpeg"/>
  <Override PartName="/ppt/media/image8.jpeg" ContentType="image/jpeg"/>
  <Override PartName="/ppt/media/image5.png" ContentType="image/png"/>
  <Override PartName="/ppt/media/image29.jpeg" ContentType="image/jpeg"/>
  <Override PartName="/ppt/media/image30.png" ContentType="image/png"/>
  <Override PartName="/ppt/media/image9.jpeg" ContentType="image/jpeg"/>
  <Override PartName="/ppt/media/image11.jpeg" ContentType="image/jpeg"/>
  <Override PartName="/ppt/media/image32.jpeg" ContentType="image/jpeg"/>
  <Override PartName="/ppt/media/image3.png" ContentType="image/png"/>
  <Override PartName="/ppt/media/image17.jpeg" ContentType="image/jpeg"/>
  <Override PartName="/ppt/media/image2.png" ContentType="image/png"/>
  <Override PartName="/ppt/media/image25.jpeg" ContentType="image/jpeg"/>
  <Override PartName="/ppt/media/image31.png" ContentType="image/png"/>
  <Override PartName="/ppt/media/image1.png" ContentType="image/png"/>
  <Override PartName="/ppt/media/image10.jpeg" ContentType="image/jpeg"/>
  <Override PartName="/ppt/media/image14.png" ContentType="image/pn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19686-2741-495E-9864-8F48CBA4590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A39E74-2476-410B-8B48-2C84C9F82698}">
      <dgm:prSet phldrT="[Text]" custT="1"/>
      <dgm:spPr/>
      <dgm:t>
        <a:bodyPr/>
        <a:lstStyle/>
        <a:p>
          <a:r>
            <a:rPr lang="de-DE" sz="1800" dirty="0" smtClean="0"/>
            <a:t>Erprobungs-räume der EKM</a:t>
          </a:r>
          <a:endParaRPr lang="de-DE" sz="1800" dirty="0"/>
        </a:p>
      </dgm:t>
    </dgm:pt>
    <dgm:pt modelId="{2EA3307D-5C57-4376-9C02-F9E44F116CC4}" type="parTrans" cxnId="{B986DC32-7EB8-4A6E-AD6D-F839080B33A8}">
      <dgm:prSet/>
      <dgm:spPr/>
      <dgm:t>
        <a:bodyPr/>
        <a:lstStyle/>
        <a:p>
          <a:endParaRPr lang="de-DE"/>
        </a:p>
      </dgm:t>
    </dgm:pt>
    <dgm:pt modelId="{4B045826-E64D-409B-B7E7-4BA3B4004538}" type="sibTrans" cxnId="{B986DC32-7EB8-4A6E-AD6D-F839080B33A8}">
      <dgm:prSet custT="1"/>
      <dgm:spPr/>
      <dgm:t>
        <a:bodyPr/>
        <a:lstStyle/>
        <a:p>
          <a:r>
            <a:rPr lang="de-DE" sz="2000" dirty="0" smtClean="0"/>
            <a:t>Kirche in der Platte</a:t>
          </a:r>
          <a:endParaRPr lang="de-DE" sz="2000" dirty="0"/>
        </a:p>
      </dgm:t>
    </dgm:pt>
    <dgm:pt modelId="{FC2057DF-0691-4B8A-AB46-A3DF6764C1BE}">
      <dgm:prSet phldrT="[Text]" phldr="1"/>
      <dgm:spPr/>
      <dgm:t>
        <a:bodyPr/>
        <a:lstStyle/>
        <a:p>
          <a:endParaRPr lang="de-DE"/>
        </a:p>
      </dgm:t>
    </dgm:pt>
    <dgm:pt modelId="{39B0AECA-2793-4DC9-98C2-9E74448DD68A}" type="parTrans" cxnId="{E12FC8A5-16F7-4052-B6AD-5873C6CDDD72}">
      <dgm:prSet/>
      <dgm:spPr/>
      <dgm:t>
        <a:bodyPr/>
        <a:lstStyle/>
        <a:p>
          <a:endParaRPr lang="de-DE"/>
        </a:p>
      </dgm:t>
    </dgm:pt>
    <dgm:pt modelId="{544FB22D-F79D-4C98-A2B9-3055A5C26F06}" type="sibTrans" cxnId="{E12FC8A5-16F7-4052-B6AD-5873C6CDDD72}">
      <dgm:prSet/>
      <dgm:spPr/>
      <dgm:t>
        <a:bodyPr/>
        <a:lstStyle/>
        <a:p>
          <a:endParaRPr lang="de-DE"/>
        </a:p>
      </dgm:t>
    </dgm:pt>
    <dgm:pt modelId="{D40052D0-FF01-4E81-8D79-547C641CE7D7}">
      <dgm:prSet phldrT="[Text]" custT="1"/>
      <dgm:spPr/>
      <dgm:t>
        <a:bodyPr/>
        <a:lstStyle/>
        <a:p>
          <a:r>
            <a:rPr lang="de-DE" sz="1600" dirty="0" smtClean="0"/>
            <a:t>Theologische Ausbildungs-stätten und Bibelschulen</a:t>
          </a:r>
          <a:endParaRPr lang="de-DE" sz="1600" dirty="0"/>
        </a:p>
      </dgm:t>
    </dgm:pt>
    <dgm:pt modelId="{D8FBD942-BF22-4807-ACBE-4D9B39BE25D4}" type="parTrans" cxnId="{1A3C85B7-C1CF-46E1-A0F1-EA550AEB0BE5}">
      <dgm:prSet/>
      <dgm:spPr/>
      <dgm:t>
        <a:bodyPr/>
        <a:lstStyle/>
        <a:p>
          <a:endParaRPr lang="de-DE"/>
        </a:p>
      </dgm:t>
    </dgm:pt>
    <dgm:pt modelId="{D4028AFE-30AE-427A-8471-32C7172D7ED6}" type="sibTrans" cxnId="{1A3C85B7-C1CF-46E1-A0F1-EA550AEB0BE5}">
      <dgm:prSet/>
      <dgm:spPr/>
      <dgm:t>
        <a:bodyPr/>
        <a:lstStyle/>
        <a:p>
          <a:r>
            <a:rPr lang="de-DE" dirty="0" smtClean="0"/>
            <a:t>Alliance </a:t>
          </a:r>
          <a:r>
            <a:rPr lang="de-DE" dirty="0" err="1" smtClean="0"/>
            <a:t>for</a:t>
          </a:r>
          <a:r>
            <a:rPr lang="de-DE" dirty="0" smtClean="0"/>
            <a:t> vulnerable </a:t>
          </a:r>
          <a:r>
            <a:rPr lang="de-DE" dirty="0" err="1" smtClean="0"/>
            <a:t>mission</a:t>
          </a:r>
          <a:endParaRPr lang="de-DE" dirty="0"/>
        </a:p>
      </dgm:t>
    </dgm:pt>
    <dgm:pt modelId="{936E9960-D5E5-47A3-8EF5-B08890F39D03}">
      <dgm:prSet phldrT="[Text]" phldr="1"/>
      <dgm:spPr/>
      <dgm:t>
        <a:bodyPr/>
        <a:lstStyle/>
        <a:p>
          <a:endParaRPr lang="de-DE"/>
        </a:p>
      </dgm:t>
    </dgm:pt>
    <dgm:pt modelId="{919699F1-D0EF-4A59-9F32-AAF9D0AEA76C}" type="parTrans" cxnId="{EC117446-5A99-4889-8DB6-9F484299E676}">
      <dgm:prSet/>
      <dgm:spPr/>
      <dgm:t>
        <a:bodyPr/>
        <a:lstStyle/>
        <a:p>
          <a:endParaRPr lang="de-DE"/>
        </a:p>
      </dgm:t>
    </dgm:pt>
    <dgm:pt modelId="{E7C55452-67E1-455C-AFBE-72A47193CD67}" type="sibTrans" cxnId="{EC117446-5A99-4889-8DB6-9F484299E676}">
      <dgm:prSet/>
      <dgm:spPr/>
      <dgm:t>
        <a:bodyPr/>
        <a:lstStyle/>
        <a:p>
          <a:endParaRPr lang="de-DE"/>
        </a:p>
      </dgm:t>
    </dgm:pt>
    <dgm:pt modelId="{D9AB4D9E-7064-4248-A636-8B22B67A2FF6}">
      <dgm:prSet phldrT="[Text]"/>
      <dgm:spPr/>
      <dgm:t>
        <a:bodyPr/>
        <a:lstStyle/>
        <a:p>
          <a:r>
            <a:rPr lang="de-DE" dirty="0" smtClean="0"/>
            <a:t>Muslim </a:t>
          </a:r>
          <a:r>
            <a:rPr lang="de-DE" dirty="0" err="1" smtClean="0"/>
            <a:t>background</a:t>
          </a:r>
          <a:r>
            <a:rPr lang="de-DE" dirty="0" smtClean="0"/>
            <a:t> </a:t>
          </a:r>
          <a:r>
            <a:rPr lang="de-DE" dirty="0" err="1" smtClean="0"/>
            <a:t>believers</a:t>
          </a:r>
          <a:r>
            <a:rPr lang="de-DE" dirty="0" smtClean="0"/>
            <a:t> </a:t>
          </a:r>
          <a:br>
            <a:rPr lang="de-DE" dirty="0" smtClean="0"/>
          </a:br>
          <a:r>
            <a:rPr lang="de-DE" dirty="0" smtClean="0"/>
            <a:t>weltweit</a:t>
          </a:r>
          <a:endParaRPr lang="de-DE" dirty="0"/>
        </a:p>
      </dgm:t>
    </dgm:pt>
    <dgm:pt modelId="{2CA7C9D3-9792-4C6D-A456-D61215C1B115}" type="parTrans" cxnId="{5DBD829E-636D-491C-9318-3FF926664877}">
      <dgm:prSet/>
      <dgm:spPr/>
      <dgm:t>
        <a:bodyPr/>
        <a:lstStyle/>
        <a:p>
          <a:endParaRPr lang="de-DE"/>
        </a:p>
      </dgm:t>
    </dgm:pt>
    <dgm:pt modelId="{E59F7C9A-86F9-4A3F-AA46-77CBFD97544D}" type="sibTrans" cxnId="{5DBD829E-636D-491C-9318-3FF926664877}">
      <dgm:prSet/>
      <dgm:spPr/>
      <dgm:t>
        <a:bodyPr/>
        <a:lstStyle/>
        <a:p>
          <a:r>
            <a:rPr lang="de-DE" dirty="0" smtClean="0"/>
            <a:t>Ökumenische Familien-Kommunität Offensive Junger Christen</a:t>
          </a:r>
          <a:endParaRPr lang="de-DE" dirty="0"/>
        </a:p>
      </dgm:t>
    </dgm:pt>
    <dgm:pt modelId="{D78D4D7C-033E-4D7F-86F9-B61A70F3F6B3}">
      <dgm:prSet phldrT="[Text]" phldr="1"/>
      <dgm:spPr/>
      <dgm:t>
        <a:bodyPr/>
        <a:lstStyle/>
        <a:p>
          <a:endParaRPr lang="de-DE"/>
        </a:p>
      </dgm:t>
    </dgm:pt>
    <dgm:pt modelId="{10D59D97-24C8-45EB-8E6B-CB1FC40236A9}" type="parTrans" cxnId="{5A9B67F7-4A3E-4D37-8AEC-459995DFDBA7}">
      <dgm:prSet/>
      <dgm:spPr/>
      <dgm:t>
        <a:bodyPr/>
        <a:lstStyle/>
        <a:p>
          <a:endParaRPr lang="de-DE"/>
        </a:p>
      </dgm:t>
    </dgm:pt>
    <dgm:pt modelId="{5C9AFD35-E284-46B9-8F98-E2DB9887788E}" type="sibTrans" cxnId="{5A9B67F7-4A3E-4D37-8AEC-459995DFDBA7}">
      <dgm:prSet/>
      <dgm:spPr/>
      <dgm:t>
        <a:bodyPr/>
        <a:lstStyle/>
        <a:p>
          <a:endParaRPr lang="de-DE"/>
        </a:p>
      </dgm:t>
    </dgm:pt>
    <dgm:pt modelId="{C5DEAED7-EE07-4246-B8E4-A201C9C1585B}" type="pres">
      <dgm:prSet presAssocID="{F5B19686-2741-495E-9864-8F48CBA4590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1A4D09D6-E8DD-4FED-925C-D03CDEFE6E06}" type="pres">
      <dgm:prSet presAssocID="{E9A39E74-2476-410B-8B48-2C84C9F82698}" presName="composite" presStyleCnt="0"/>
      <dgm:spPr/>
    </dgm:pt>
    <dgm:pt modelId="{61E68DF8-BBB2-4B96-9366-3E5FAE26984D}" type="pres">
      <dgm:prSet presAssocID="{E9A39E74-2476-410B-8B48-2C84C9F82698}" presName="Parent1" presStyleLbl="node1" presStyleIdx="0" presStyleCnt="6" custScaleX="112252" custScaleY="106948" custLinFactNeighborX="90375" custLinFactNeighborY="23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EFF1FA-90B2-4A71-BFC7-D214103A47F9}" type="pres">
      <dgm:prSet presAssocID="{E9A39E74-2476-410B-8B48-2C84C9F8269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68F828-54BA-4054-B59D-AC8CF366CEE7}" type="pres">
      <dgm:prSet presAssocID="{E9A39E74-2476-410B-8B48-2C84C9F82698}" presName="BalanceSpacing" presStyleCnt="0"/>
      <dgm:spPr/>
    </dgm:pt>
    <dgm:pt modelId="{9B06AA19-81F6-469E-AF61-B80A404DB3AD}" type="pres">
      <dgm:prSet presAssocID="{E9A39E74-2476-410B-8B48-2C84C9F82698}" presName="BalanceSpacing1" presStyleCnt="0"/>
      <dgm:spPr/>
    </dgm:pt>
    <dgm:pt modelId="{C7441FD8-CBA9-4251-8607-7505E68D52F6}" type="pres">
      <dgm:prSet presAssocID="{4B045826-E64D-409B-B7E7-4BA3B4004538}" presName="Accent1Text" presStyleLbl="node1" presStyleIdx="1" presStyleCnt="6" custScaleX="110814" custScaleY="93643" custLinFactNeighborX="84864" custLinFactNeighborY="74036"/>
      <dgm:spPr/>
      <dgm:t>
        <a:bodyPr/>
        <a:lstStyle/>
        <a:p>
          <a:endParaRPr lang="de-DE"/>
        </a:p>
      </dgm:t>
    </dgm:pt>
    <dgm:pt modelId="{0BE97F04-3728-41CD-B966-E5D81B11F705}" type="pres">
      <dgm:prSet presAssocID="{4B045826-E64D-409B-B7E7-4BA3B4004538}" presName="spaceBetweenRectangles" presStyleCnt="0"/>
      <dgm:spPr/>
    </dgm:pt>
    <dgm:pt modelId="{9921BC0E-FC22-40F7-B842-B2371C08D168}" type="pres">
      <dgm:prSet presAssocID="{D40052D0-FF01-4E81-8D79-547C641CE7D7}" presName="composite" presStyleCnt="0"/>
      <dgm:spPr/>
    </dgm:pt>
    <dgm:pt modelId="{C6D610C3-9851-4D59-B7F9-63CE7CC3A640}" type="pres">
      <dgm:prSet presAssocID="{D40052D0-FF01-4E81-8D79-547C641CE7D7}" presName="Parent1" presStyleLbl="node1" presStyleIdx="2" presStyleCnt="6" custScaleX="120257" custScaleY="101083" custLinFactNeighborX="75893" custLinFactNeighborY="825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0C2B423-CA83-42BA-98D8-20AA2BF31A1A}" type="pres">
      <dgm:prSet presAssocID="{D40052D0-FF01-4E81-8D79-547C641CE7D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ECFD2B-E57A-462F-892E-D76327EC79B5}" type="pres">
      <dgm:prSet presAssocID="{D40052D0-FF01-4E81-8D79-547C641CE7D7}" presName="BalanceSpacing" presStyleCnt="0"/>
      <dgm:spPr/>
    </dgm:pt>
    <dgm:pt modelId="{75657053-B49F-4780-A615-C1B7FEE968BD}" type="pres">
      <dgm:prSet presAssocID="{D40052D0-FF01-4E81-8D79-547C641CE7D7}" presName="BalanceSpacing1" presStyleCnt="0"/>
      <dgm:spPr/>
    </dgm:pt>
    <dgm:pt modelId="{9564134B-DC0F-4BEE-AB87-00F9D1C43EA9}" type="pres">
      <dgm:prSet presAssocID="{D4028AFE-30AE-427A-8471-32C7172D7ED6}" presName="Accent1Text" presStyleLbl="node1" presStyleIdx="3" presStyleCnt="6" custLinFactNeighborX="61354" custLinFactNeighborY="14981"/>
      <dgm:spPr/>
      <dgm:t>
        <a:bodyPr/>
        <a:lstStyle/>
        <a:p>
          <a:endParaRPr lang="de-DE"/>
        </a:p>
      </dgm:t>
    </dgm:pt>
    <dgm:pt modelId="{626A1838-2F83-4176-A718-0C5534BAE49D}" type="pres">
      <dgm:prSet presAssocID="{D4028AFE-30AE-427A-8471-32C7172D7ED6}" presName="spaceBetweenRectangles" presStyleCnt="0"/>
      <dgm:spPr/>
    </dgm:pt>
    <dgm:pt modelId="{89B78D32-B74C-4980-8B42-D8947FD885A7}" type="pres">
      <dgm:prSet presAssocID="{D9AB4D9E-7064-4248-A636-8B22B67A2FF6}" presName="composite" presStyleCnt="0"/>
      <dgm:spPr/>
    </dgm:pt>
    <dgm:pt modelId="{ADBB8460-7ACC-4409-B146-1ACEBDB1D1F8}" type="pres">
      <dgm:prSet presAssocID="{D9AB4D9E-7064-4248-A636-8B22B67A2FF6}" presName="Parent1" presStyleLbl="node1" presStyleIdx="4" presStyleCnt="6" custLinFactNeighborX="-98188" custLinFactNeighborY="-107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74BEA7-45BA-4E3F-A7B9-1D8A05A95628}" type="pres">
      <dgm:prSet presAssocID="{D9AB4D9E-7064-4248-A636-8B22B67A2FF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9707B42-CEE9-4E8A-A5F6-C451E60237B9}" type="pres">
      <dgm:prSet presAssocID="{D9AB4D9E-7064-4248-A636-8B22B67A2FF6}" presName="BalanceSpacing" presStyleCnt="0"/>
      <dgm:spPr/>
    </dgm:pt>
    <dgm:pt modelId="{F5296A1C-94A4-4D93-8E57-1817494FD648}" type="pres">
      <dgm:prSet presAssocID="{D9AB4D9E-7064-4248-A636-8B22B67A2FF6}" presName="BalanceSpacing1" presStyleCnt="0"/>
      <dgm:spPr/>
    </dgm:pt>
    <dgm:pt modelId="{63DC1D93-F0B1-41C0-8B08-22F129E7C803}" type="pres">
      <dgm:prSet presAssocID="{E59F7C9A-86F9-4A3F-AA46-77CBFD97544D}" presName="Accent1Text" presStyleLbl="node1" presStyleIdx="5" presStyleCnt="6" custLinFactNeighborX="-67096" custLinFactNeighborY="-87506"/>
      <dgm:spPr/>
      <dgm:t>
        <a:bodyPr/>
        <a:lstStyle/>
        <a:p>
          <a:endParaRPr lang="de-DE"/>
        </a:p>
      </dgm:t>
    </dgm:pt>
  </dgm:ptLst>
  <dgm:cxnLst>
    <dgm:cxn modelId="{EC86A78A-E1C0-49C4-ACF3-CCD0B9532429}" type="presOf" srcId="{F5B19686-2741-495E-9864-8F48CBA45906}" destId="{C5DEAED7-EE07-4246-B8E4-A201C9C1585B}" srcOrd="0" destOrd="0" presId="urn:microsoft.com/office/officeart/2008/layout/AlternatingHexagons"/>
    <dgm:cxn modelId="{E12FC8A5-16F7-4052-B6AD-5873C6CDDD72}" srcId="{E9A39E74-2476-410B-8B48-2C84C9F82698}" destId="{FC2057DF-0691-4B8A-AB46-A3DF6764C1BE}" srcOrd="0" destOrd="0" parTransId="{39B0AECA-2793-4DC9-98C2-9E74448DD68A}" sibTransId="{544FB22D-F79D-4C98-A2B9-3055A5C26F06}"/>
    <dgm:cxn modelId="{A6B6D330-817D-419A-A14F-6437FB9C0775}" type="presOf" srcId="{FC2057DF-0691-4B8A-AB46-A3DF6764C1BE}" destId="{49EFF1FA-90B2-4A71-BFC7-D214103A47F9}" srcOrd="0" destOrd="0" presId="urn:microsoft.com/office/officeart/2008/layout/AlternatingHexagons"/>
    <dgm:cxn modelId="{B265F5C2-E82B-46F4-8697-9C3E765B4128}" type="presOf" srcId="{936E9960-D5E5-47A3-8EF5-B08890F39D03}" destId="{D0C2B423-CA83-42BA-98D8-20AA2BF31A1A}" srcOrd="0" destOrd="0" presId="urn:microsoft.com/office/officeart/2008/layout/AlternatingHexagons"/>
    <dgm:cxn modelId="{6C08CF11-67F3-4482-B8F3-B4E5BFD38B63}" type="presOf" srcId="{4B045826-E64D-409B-B7E7-4BA3B4004538}" destId="{C7441FD8-CBA9-4251-8607-7505E68D52F6}" srcOrd="0" destOrd="0" presId="urn:microsoft.com/office/officeart/2008/layout/AlternatingHexagons"/>
    <dgm:cxn modelId="{0D8C96FA-61C7-46C5-BC95-16E74F67833D}" type="presOf" srcId="{D78D4D7C-033E-4D7F-86F9-B61A70F3F6B3}" destId="{3574BEA7-45BA-4E3F-A7B9-1D8A05A95628}" srcOrd="0" destOrd="0" presId="urn:microsoft.com/office/officeart/2008/layout/AlternatingHexagons"/>
    <dgm:cxn modelId="{F7A596DE-56EA-42CF-BFAB-5B5A9FC09D82}" type="presOf" srcId="{D40052D0-FF01-4E81-8D79-547C641CE7D7}" destId="{C6D610C3-9851-4D59-B7F9-63CE7CC3A640}" srcOrd="0" destOrd="0" presId="urn:microsoft.com/office/officeart/2008/layout/AlternatingHexagons"/>
    <dgm:cxn modelId="{5A9B67F7-4A3E-4D37-8AEC-459995DFDBA7}" srcId="{D9AB4D9E-7064-4248-A636-8B22B67A2FF6}" destId="{D78D4D7C-033E-4D7F-86F9-B61A70F3F6B3}" srcOrd="0" destOrd="0" parTransId="{10D59D97-24C8-45EB-8E6B-CB1FC40236A9}" sibTransId="{5C9AFD35-E284-46B9-8F98-E2DB9887788E}"/>
    <dgm:cxn modelId="{D668D5D0-D30F-49C8-85BB-40B9A461CFB3}" type="presOf" srcId="{E59F7C9A-86F9-4A3F-AA46-77CBFD97544D}" destId="{63DC1D93-F0B1-41C0-8B08-22F129E7C803}" srcOrd="0" destOrd="0" presId="urn:microsoft.com/office/officeart/2008/layout/AlternatingHexagons"/>
    <dgm:cxn modelId="{1A3C85B7-C1CF-46E1-A0F1-EA550AEB0BE5}" srcId="{F5B19686-2741-495E-9864-8F48CBA45906}" destId="{D40052D0-FF01-4E81-8D79-547C641CE7D7}" srcOrd="1" destOrd="0" parTransId="{D8FBD942-BF22-4807-ACBE-4D9B39BE25D4}" sibTransId="{D4028AFE-30AE-427A-8471-32C7172D7ED6}"/>
    <dgm:cxn modelId="{55F2DB0D-FE10-4601-A8D6-236115553C52}" type="presOf" srcId="{D9AB4D9E-7064-4248-A636-8B22B67A2FF6}" destId="{ADBB8460-7ACC-4409-B146-1ACEBDB1D1F8}" srcOrd="0" destOrd="0" presId="urn:microsoft.com/office/officeart/2008/layout/AlternatingHexagons"/>
    <dgm:cxn modelId="{7964F870-CAA8-4515-BDB2-CA90966E6C18}" type="presOf" srcId="{D4028AFE-30AE-427A-8471-32C7172D7ED6}" destId="{9564134B-DC0F-4BEE-AB87-00F9D1C43EA9}" srcOrd="0" destOrd="0" presId="urn:microsoft.com/office/officeart/2008/layout/AlternatingHexagons"/>
    <dgm:cxn modelId="{7314ADC0-7C1D-40D1-957C-222FB381ECDB}" type="presOf" srcId="{E9A39E74-2476-410B-8B48-2C84C9F82698}" destId="{61E68DF8-BBB2-4B96-9366-3E5FAE26984D}" srcOrd="0" destOrd="0" presId="urn:microsoft.com/office/officeart/2008/layout/AlternatingHexagons"/>
    <dgm:cxn modelId="{5DBD829E-636D-491C-9318-3FF926664877}" srcId="{F5B19686-2741-495E-9864-8F48CBA45906}" destId="{D9AB4D9E-7064-4248-A636-8B22B67A2FF6}" srcOrd="2" destOrd="0" parTransId="{2CA7C9D3-9792-4C6D-A456-D61215C1B115}" sibTransId="{E59F7C9A-86F9-4A3F-AA46-77CBFD97544D}"/>
    <dgm:cxn modelId="{EC117446-5A99-4889-8DB6-9F484299E676}" srcId="{D40052D0-FF01-4E81-8D79-547C641CE7D7}" destId="{936E9960-D5E5-47A3-8EF5-B08890F39D03}" srcOrd="0" destOrd="0" parTransId="{919699F1-D0EF-4A59-9F32-AAF9D0AEA76C}" sibTransId="{E7C55452-67E1-455C-AFBE-72A47193CD67}"/>
    <dgm:cxn modelId="{B986DC32-7EB8-4A6E-AD6D-F839080B33A8}" srcId="{F5B19686-2741-495E-9864-8F48CBA45906}" destId="{E9A39E74-2476-410B-8B48-2C84C9F82698}" srcOrd="0" destOrd="0" parTransId="{2EA3307D-5C57-4376-9C02-F9E44F116CC4}" sibTransId="{4B045826-E64D-409B-B7E7-4BA3B4004538}"/>
    <dgm:cxn modelId="{80B74AE8-8292-40C7-B77E-FC8740F48DA4}" type="presParOf" srcId="{C5DEAED7-EE07-4246-B8E4-A201C9C1585B}" destId="{1A4D09D6-E8DD-4FED-925C-D03CDEFE6E06}" srcOrd="0" destOrd="0" presId="urn:microsoft.com/office/officeart/2008/layout/AlternatingHexagons"/>
    <dgm:cxn modelId="{FD037957-8B28-414B-A212-58A40BE4C62C}" type="presParOf" srcId="{1A4D09D6-E8DD-4FED-925C-D03CDEFE6E06}" destId="{61E68DF8-BBB2-4B96-9366-3E5FAE26984D}" srcOrd="0" destOrd="0" presId="urn:microsoft.com/office/officeart/2008/layout/AlternatingHexagons"/>
    <dgm:cxn modelId="{BE431C8B-0D58-44FB-8BE1-BBDDAE540A4E}" type="presParOf" srcId="{1A4D09D6-E8DD-4FED-925C-D03CDEFE6E06}" destId="{49EFF1FA-90B2-4A71-BFC7-D214103A47F9}" srcOrd="1" destOrd="0" presId="urn:microsoft.com/office/officeart/2008/layout/AlternatingHexagons"/>
    <dgm:cxn modelId="{5561D821-6F9D-49CA-8038-CED3FC7B5AF0}" type="presParOf" srcId="{1A4D09D6-E8DD-4FED-925C-D03CDEFE6E06}" destId="{E268F828-54BA-4054-B59D-AC8CF366CEE7}" srcOrd="2" destOrd="0" presId="urn:microsoft.com/office/officeart/2008/layout/AlternatingHexagons"/>
    <dgm:cxn modelId="{1D19F263-E70A-4D8B-A7FA-336915280579}" type="presParOf" srcId="{1A4D09D6-E8DD-4FED-925C-D03CDEFE6E06}" destId="{9B06AA19-81F6-469E-AF61-B80A404DB3AD}" srcOrd="3" destOrd="0" presId="urn:microsoft.com/office/officeart/2008/layout/AlternatingHexagons"/>
    <dgm:cxn modelId="{34879C54-3CBF-49B8-8B23-8E2F8DEA2A5A}" type="presParOf" srcId="{1A4D09D6-E8DD-4FED-925C-D03CDEFE6E06}" destId="{C7441FD8-CBA9-4251-8607-7505E68D52F6}" srcOrd="4" destOrd="0" presId="urn:microsoft.com/office/officeart/2008/layout/AlternatingHexagons"/>
    <dgm:cxn modelId="{6ECFF378-9F30-43B8-B41F-A6CEC4D4E407}" type="presParOf" srcId="{C5DEAED7-EE07-4246-B8E4-A201C9C1585B}" destId="{0BE97F04-3728-41CD-B966-E5D81B11F705}" srcOrd="1" destOrd="0" presId="urn:microsoft.com/office/officeart/2008/layout/AlternatingHexagons"/>
    <dgm:cxn modelId="{99EBBF1B-4A87-4504-B037-98C06F7F2A6F}" type="presParOf" srcId="{C5DEAED7-EE07-4246-B8E4-A201C9C1585B}" destId="{9921BC0E-FC22-40F7-B842-B2371C08D168}" srcOrd="2" destOrd="0" presId="urn:microsoft.com/office/officeart/2008/layout/AlternatingHexagons"/>
    <dgm:cxn modelId="{0E86A6AA-CC52-4DCC-9F5B-44225D078E98}" type="presParOf" srcId="{9921BC0E-FC22-40F7-B842-B2371C08D168}" destId="{C6D610C3-9851-4D59-B7F9-63CE7CC3A640}" srcOrd="0" destOrd="0" presId="urn:microsoft.com/office/officeart/2008/layout/AlternatingHexagons"/>
    <dgm:cxn modelId="{E026CE02-1ED9-4161-82CB-958EED4E1A16}" type="presParOf" srcId="{9921BC0E-FC22-40F7-B842-B2371C08D168}" destId="{D0C2B423-CA83-42BA-98D8-20AA2BF31A1A}" srcOrd="1" destOrd="0" presId="urn:microsoft.com/office/officeart/2008/layout/AlternatingHexagons"/>
    <dgm:cxn modelId="{6DC6A02F-EADC-4FD8-874E-97006BB39864}" type="presParOf" srcId="{9921BC0E-FC22-40F7-B842-B2371C08D168}" destId="{DDECFD2B-E57A-462F-892E-D76327EC79B5}" srcOrd="2" destOrd="0" presId="urn:microsoft.com/office/officeart/2008/layout/AlternatingHexagons"/>
    <dgm:cxn modelId="{50B4A36C-0FAC-412E-AEEE-7F92A554EF2C}" type="presParOf" srcId="{9921BC0E-FC22-40F7-B842-B2371C08D168}" destId="{75657053-B49F-4780-A615-C1B7FEE968BD}" srcOrd="3" destOrd="0" presId="urn:microsoft.com/office/officeart/2008/layout/AlternatingHexagons"/>
    <dgm:cxn modelId="{DFB87412-1543-45FF-8816-91D8376020F5}" type="presParOf" srcId="{9921BC0E-FC22-40F7-B842-B2371C08D168}" destId="{9564134B-DC0F-4BEE-AB87-00F9D1C43EA9}" srcOrd="4" destOrd="0" presId="urn:microsoft.com/office/officeart/2008/layout/AlternatingHexagons"/>
    <dgm:cxn modelId="{D999F27B-4D43-4019-BA9B-D151B6653EFF}" type="presParOf" srcId="{C5DEAED7-EE07-4246-B8E4-A201C9C1585B}" destId="{626A1838-2F83-4176-A718-0C5534BAE49D}" srcOrd="3" destOrd="0" presId="urn:microsoft.com/office/officeart/2008/layout/AlternatingHexagons"/>
    <dgm:cxn modelId="{4A5340FD-6C6E-4772-824D-C8D60BDE2DCF}" type="presParOf" srcId="{C5DEAED7-EE07-4246-B8E4-A201C9C1585B}" destId="{89B78D32-B74C-4980-8B42-D8947FD885A7}" srcOrd="4" destOrd="0" presId="urn:microsoft.com/office/officeart/2008/layout/AlternatingHexagons"/>
    <dgm:cxn modelId="{3F1DBFB7-5A2D-4E76-9D91-3D86F6023DC1}" type="presParOf" srcId="{89B78D32-B74C-4980-8B42-D8947FD885A7}" destId="{ADBB8460-7ACC-4409-B146-1ACEBDB1D1F8}" srcOrd="0" destOrd="0" presId="urn:microsoft.com/office/officeart/2008/layout/AlternatingHexagons"/>
    <dgm:cxn modelId="{E14F21DC-7872-4260-A0E1-A34C1A3D3CF4}" type="presParOf" srcId="{89B78D32-B74C-4980-8B42-D8947FD885A7}" destId="{3574BEA7-45BA-4E3F-A7B9-1D8A05A95628}" srcOrd="1" destOrd="0" presId="urn:microsoft.com/office/officeart/2008/layout/AlternatingHexagons"/>
    <dgm:cxn modelId="{F9829AFE-26A7-41CA-8233-C601F06546F4}" type="presParOf" srcId="{89B78D32-B74C-4980-8B42-D8947FD885A7}" destId="{79707B42-CEE9-4E8A-A5F6-C451E60237B9}" srcOrd="2" destOrd="0" presId="urn:microsoft.com/office/officeart/2008/layout/AlternatingHexagons"/>
    <dgm:cxn modelId="{BA269B7E-075C-4CAE-90A8-0FC64ED5FE73}" type="presParOf" srcId="{89B78D32-B74C-4980-8B42-D8947FD885A7}" destId="{F5296A1C-94A4-4D93-8E57-1817494FD648}" srcOrd="3" destOrd="0" presId="urn:microsoft.com/office/officeart/2008/layout/AlternatingHexagons"/>
    <dgm:cxn modelId="{0A1545BB-B87A-4C02-98E6-C1FF4886E7D1}" type="presParOf" srcId="{89B78D32-B74C-4980-8B42-D8947FD885A7}" destId="{63DC1D93-F0B1-41C0-8B08-22F129E7C80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68DF8-BBB2-4B96-9366-3E5FAE26984D}">
      <dsp:nvSpPr>
        <dsp:cNvPr id="0" name=""/>
        <dsp:cNvSpPr/>
      </dsp:nvSpPr>
      <dsp:spPr>
        <a:xfrm rot="5400000">
          <a:off x="5238490" y="154927"/>
          <a:ext cx="2314607" cy="211357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Erprobungs-räume der EKM</a:t>
          </a:r>
          <a:endParaRPr lang="de-DE" sz="1800" kern="1200" dirty="0"/>
        </a:p>
      </dsp:txBody>
      <dsp:txXfrm rot="-5400000">
        <a:off x="5675970" y="423427"/>
        <a:ext cx="1439647" cy="1576577"/>
      </dsp:txXfrm>
    </dsp:sp>
    <dsp:sp modelId="{49EFF1FA-90B2-4A71-BFC7-D214103A47F9}">
      <dsp:nvSpPr>
        <dsp:cNvPr id="0" name=""/>
        <dsp:cNvSpPr/>
      </dsp:nvSpPr>
      <dsp:spPr>
        <a:xfrm>
          <a:off x="5692714" y="510676"/>
          <a:ext cx="2415288" cy="129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>
        <a:off x="5692714" y="510676"/>
        <a:ext cx="2415288" cy="1298541"/>
      </dsp:txXfrm>
    </dsp:sp>
    <dsp:sp modelId="{C7441FD8-CBA9-4251-8607-7505E68D52F6}">
      <dsp:nvSpPr>
        <dsp:cNvPr id="0" name=""/>
        <dsp:cNvSpPr/>
      </dsp:nvSpPr>
      <dsp:spPr>
        <a:xfrm rot="5400000">
          <a:off x="3245183" y="1719011"/>
          <a:ext cx="2026656" cy="20865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Kirche in der Platte</a:t>
          </a:r>
          <a:endParaRPr lang="de-DE" sz="2000" kern="1200" dirty="0"/>
        </a:p>
      </dsp:txBody>
      <dsp:txXfrm rot="-5400000">
        <a:off x="3563011" y="2086709"/>
        <a:ext cx="1391001" cy="1351104"/>
      </dsp:txXfrm>
    </dsp:sp>
    <dsp:sp modelId="{C6D610C3-9851-4D59-B7F9-63CE7CC3A640}">
      <dsp:nvSpPr>
        <dsp:cNvPr id="0" name=""/>
        <dsp:cNvSpPr/>
      </dsp:nvSpPr>
      <dsp:spPr>
        <a:xfrm rot="5400000">
          <a:off x="4008622" y="3737265"/>
          <a:ext cx="2187675" cy="226430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Theologische Ausbildungs-stätten und Bibelschulen</a:t>
          </a:r>
          <a:endParaRPr lang="de-DE" sz="1600" kern="1200" dirty="0"/>
        </a:p>
      </dsp:txBody>
      <dsp:txXfrm rot="-5400000">
        <a:off x="4347693" y="4140192"/>
        <a:ext cx="1509534" cy="1458450"/>
      </dsp:txXfrm>
    </dsp:sp>
    <dsp:sp modelId="{D0C2B423-CA83-42BA-98D8-20AA2BF31A1A}">
      <dsp:nvSpPr>
        <dsp:cNvPr id="0" name=""/>
        <dsp:cNvSpPr/>
      </dsp:nvSpPr>
      <dsp:spPr>
        <a:xfrm>
          <a:off x="316751" y="2434585"/>
          <a:ext cx="2337375" cy="129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>
        <a:off x="316751" y="2434585"/>
        <a:ext cx="2337375" cy="1298541"/>
      </dsp:txXfrm>
    </dsp:sp>
    <dsp:sp modelId="{9564134B-DC0F-4BEE-AB87-00F9D1C43EA9}">
      <dsp:nvSpPr>
        <dsp:cNvPr id="0" name=""/>
        <dsp:cNvSpPr/>
      </dsp:nvSpPr>
      <dsp:spPr>
        <a:xfrm rot="5400000">
          <a:off x="5780106" y="2466637"/>
          <a:ext cx="2164236" cy="188288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Alliance </a:t>
          </a:r>
          <a:r>
            <a:rPr lang="de-DE" sz="2200" kern="1200" dirty="0" err="1" smtClean="0"/>
            <a:t>for</a:t>
          </a:r>
          <a:r>
            <a:rPr lang="de-DE" sz="2200" kern="1200" dirty="0" smtClean="0"/>
            <a:t> vulnerable </a:t>
          </a:r>
          <a:r>
            <a:rPr lang="de-DE" sz="2200" kern="1200" dirty="0" err="1" smtClean="0"/>
            <a:t>mission</a:t>
          </a:r>
          <a:endParaRPr lang="de-DE" sz="2200" kern="1200" dirty="0"/>
        </a:p>
      </dsp:txBody>
      <dsp:txXfrm rot="-5400000">
        <a:off x="6214197" y="2663222"/>
        <a:ext cx="1296053" cy="1489716"/>
      </dsp:txXfrm>
    </dsp:sp>
    <dsp:sp modelId="{ADBB8460-7ACC-4409-B146-1ACEBDB1D1F8}">
      <dsp:nvSpPr>
        <dsp:cNvPr id="0" name=""/>
        <dsp:cNvSpPr/>
      </dsp:nvSpPr>
      <dsp:spPr>
        <a:xfrm rot="5400000">
          <a:off x="1763249" y="3759239"/>
          <a:ext cx="2164236" cy="188288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/>
            <a:t>Muslim </a:t>
          </a:r>
          <a:r>
            <a:rPr lang="de-DE" sz="1700" kern="1200" dirty="0" err="1" smtClean="0"/>
            <a:t>background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believers</a:t>
          </a:r>
          <a:r>
            <a:rPr lang="de-DE" sz="1700" kern="1200" dirty="0" smtClean="0"/>
            <a:t> </a:t>
          </a:r>
          <a:br>
            <a:rPr lang="de-DE" sz="1700" kern="1200" dirty="0" smtClean="0"/>
          </a:br>
          <a:r>
            <a:rPr lang="de-DE" sz="1700" kern="1200" dirty="0" smtClean="0"/>
            <a:t>weltweit</a:t>
          </a:r>
          <a:endParaRPr lang="de-DE" sz="1700" kern="1200" dirty="0"/>
        </a:p>
      </dsp:txBody>
      <dsp:txXfrm rot="-5400000">
        <a:off x="2197340" y="3955824"/>
        <a:ext cx="1296053" cy="1489716"/>
      </dsp:txXfrm>
    </dsp:sp>
    <dsp:sp modelId="{3574BEA7-45BA-4E3F-A7B9-1D8A05A95628}">
      <dsp:nvSpPr>
        <dsp:cNvPr id="0" name=""/>
        <dsp:cNvSpPr/>
      </dsp:nvSpPr>
      <dsp:spPr>
        <a:xfrm>
          <a:off x="5692714" y="4283309"/>
          <a:ext cx="2415288" cy="129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>
        <a:off x="5692714" y="4283309"/>
        <a:ext cx="2415288" cy="1298541"/>
      </dsp:txXfrm>
    </dsp:sp>
    <dsp:sp modelId="{63DC1D93-F0B1-41C0-8B08-22F129E7C803}">
      <dsp:nvSpPr>
        <dsp:cNvPr id="0" name=""/>
        <dsp:cNvSpPr/>
      </dsp:nvSpPr>
      <dsp:spPr>
        <a:xfrm rot="5400000">
          <a:off x="315159" y="2097300"/>
          <a:ext cx="2164236" cy="188288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Ökumenische Familien-Kommunität Offensive Junger Christen</a:t>
          </a:r>
          <a:endParaRPr lang="de-DE" sz="1600" kern="1200" dirty="0"/>
        </a:p>
      </dsp:txBody>
      <dsp:txXfrm rot="-5400000">
        <a:off x="749250" y="2293885"/>
        <a:ext cx="1296053" cy="148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A63C737-BFC9-492F-B36D-90E5D77D3EA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5A12B85-0FC6-49FC-8327-223F5719227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CA7733E-168E-4E78-94D1-E5CEFFEF23C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A493AAB-F3BF-4A4D-83F0-75C9DE4D6AD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CA3FEC3-4B88-426A-9697-4ED4719AE1B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4C5B7B5-2428-4D67-94BE-1A81EE02B2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BD0E4C7-DD60-45D7-9F25-5A6F98C87C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E9B032B-BD0A-4BFE-9BBA-9BF1415B973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0F739DF-042E-42A1-8B96-068A7AAFEC2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BB35653-55DE-4FE9-8E97-1D62FFA3926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867E4BB-3D9A-4103-B950-DCC6E59A0C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C66B16C-7EC1-4272-9875-6A45C92935B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598903C-478C-442D-B719-7D9ADBD578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9EF905E-0BF7-44B9-A4AC-600D049E78F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185A651-3EA1-4515-9203-F6B1E2CD78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31C6BB7-5031-48D2-BD4C-B0BD794580C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52A0333-6FE9-45E5-88B6-2B5F2D9C4FA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FA9E0CA-7B68-4403-A5E7-B589EB3BEE5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F20C6A1-7644-4D9C-A6B4-F504A0AB97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B27D387-A470-40B4-A5E4-CCDF67C72D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DF8AFD1-1718-4E01-AA9A-08E26FE8D2D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2892CFC-50A2-4239-8947-A4F7ECE58E6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57C4A0E-ECB0-42E7-A65E-F9AF61679F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8BD93A5-E87B-4438-BB72-C34CA1823B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5357B9E-FA16-4782-B5A8-1A2030C2FFB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6B8A198-078E-4F98-BB9B-7B1807D817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6B80F35-D807-4344-BCA8-2FC65D16A5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E8DDE81-06CD-4708-95AD-707930DD347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22BFD34-F962-45D5-B4EF-72E64CA8AD0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EAA5983-3EDA-4D30-9278-2F17E2905CB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48E9E2A-AF49-41E6-A5C2-7EF89E1235D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F9FFDF8-A40C-449C-8E19-AA74C53B78D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C914B57-8967-41E3-9DF0-289B4683444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756AEB-EE91-4E74-9454-2ADB82F491E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5C2D670-6BC1-4B25-A7F2-73FDEDDC83D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4B0A39D-0F2D-455B-B7BA-7A508CCE25B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FA24C32-18C4-4EF3-9B78-1684865D9E6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2960369-B9D0-4F80-A224-A7EDEA4F0E3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5AF7984-CAD5-4417-AB1E-939DE3B517E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4B0BB11-7C64-47EE-9305-02FA36C552C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5827116-4635-4C22-8CF4-0A93F647233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667B0D2-D0E0-4B81-BE98-292821A25DD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BFAC916-9316-4225-9F09-E007218CBE5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6807868-7F62-474E-899E-27407E233F0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CEEB389-1E93-4DFE-9114-71A29663023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240F5F3-65DD-4E4D-8FED-EE5C29B62A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4929442-465F-4263-83CB-D576972D0F9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6F70066-DEB7-44A3-A9D9-82B1BB93E98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35069AB-2A36-48B2-9259-AD55149B260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D68B8F5-DA3E-4DE1-8F04-1AB68AEA628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E2DB724-DBA7-4D24-9011-754B48B634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7CAE8EB-3C50-445D-91D9-5E492FEC7B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CE89D31-ACEC-481A-9553-4D02F4CD9B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30B1D8E-B197-42C7-B9B9-A07FAB9673F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EBB0AE4-F1A7-48F6-87DD-1AE93EE2563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8BED021-68D1-4402-A385-7DCFD0A20CE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E64B67B-CF1A-465F-89EE-267B51ABD26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91E4893-0F3D-46B0-BD96-2E105546F4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94F3297-159D-48E5-849E-B9522D0029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DDC077B-E7D9-439C-8F3D-D595C4530CE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8" descr=""/>
          <p:cNvPicPr/>
          <p:nvPr/>
        </p:nvPicPr>
        <p:blipFill>
          <a:blip r:embed="rId2"/>
          <a:stretch/>
        </p:blipFill>
        <p:spPr>
          <a:xfrm>
            <a:off x="11536560" y="127440"/>
            <a:ext cx="523800" cy="61740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ITC Officina Sans Std 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D383762-FE32-4BA5-9F35-67F5B5B0E582}" type="slidenum">
              <a:rPr b="0" lang="de-DE" sz="1200" spc="-1" strike="noStrike">
                <a:solidFill>
                  <a:srgbClr val="8b8b8b"/>
                </a:solidFill>
                <a:latin typeface="ITC Officina Sans Std Book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</a:t>
            </a:r>
            <a:r>
              <a:rPr b="0" lang="de-DE" sz="4400" spc="-1" strike="noStrike">
                <a:latin typeface="Arial"/>
              </a:rPr>
              <a:t>at </a:t>
            </a:r>
            <a:r>
              <a:rPr b="0" lang="de-DE" sz="4400" spc="-1" strike="noStrike">
                <a:latin typeface="Arial"/>
              </a:rPr>
              <a:t>des </a:t>
            </a:r>
            <a:r>
              <a:rPr b="0" lang="de-DE" sz="4400" spc="-1" strike="noStrike">
                <a:latin typeface="Arial"/>
              </a:rPr>
              <a:t>Titelt</a:t>
            </a:r>
            <a:r>
              <a:rPr b="0" lang="de-DE" sz="4400" spc="-1" strike="noStrike">
                <a:latin typeface="Arial"/>
              </a:rPr>
              <a:t>exte</a:t>
            </a:r>
            <a:r>
              <a:rPr b="0" lang="de-DE" sz="4400" spc="-1" strike="noStrike">
                <a:latin typeface="Arial"/>
              </a:rPr>
              <a:t>s </a:t>
            </a:r>
            <a:r>
              <a:rPr b="0" lang="de-DE" sz="4400" spc="-1" strike="noStrike">
                <a:latin typeface="Arial"/>
              </a:rPr>
              <a:t>durc</a:t>
            </a:r>
            <a:r>
              <a:rPr b="0" lang="de-DE" sz="4400" spc="-1" strike="noStrike">
                <a:latin typeface="Arial"/>
              </a:rPr>
              <a:t>h </a:t>
            </a:r>
            <a:r>
              <a:rPr b="0" lang="de-DE" sz="4400" spc="-1" strike="noStrike">
                <a:latin typeface="Arial"/>
              </a:rPr>
              <a:t>Klick</a:t>
            </a:r>
            <a:r>
              <a:rPr b="0" lang="de-DE" sz="4400" spc="-1" strike="noStrike">
                <a:latin typeface="Arial"/>
              </a:rPr>
              <a:t>en </a:t>
            </a:r>
            <a:r>
              <a:rPr b="0" lang="de-DE" sz="4400" spc="-1" strike="noStrike">
                <a:latin typeface="Arial"/>
              </a:rPr>
              <a:t>bear</a:t>
            </a:r>
            <a:r>
              <a:rPr b="0" lang="de-DE" sz="4400" spc="-1" strike="noStrike">
                <a:latin typeface="Arial"/>
              </a:rPr>
              <a:t>beite</a:t>
            </a:r>
            <a:r>
              <a:rPr b="0" lang="de-DE" sz="4400" spc="-1" strike="noStrike">
                <a:latin typeface="Arial"/>
              </a:rPr>
              <a:t>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</a:t>
            </a:r>
            <a:r>
              <a:rPr b="0" lang="de-DE" sz="3200" spc="-1" strike="noStrike">
                <a:latin typeface="Arial"/>
              </a:rPr>
              <a:t>Gliederungs</a:t>
            </a:r>
            <a:r>
              <a:rPr b="0" lang="de-DE" sz="3200" spc="-1" strike="noStrike">
                <a:latin typeface="Arial"/>
              </a:rPr>
              <a:t>textes durch </a:t>
            </a:r>
            <a:r>
              <a:rPr b="0" lang="de-DE" sz="3200" spc="-1" strike="noStrike">
                <a:latin typeface="Arial"/>
              </a:rPr>
              <a:t>Klicken </a:t>
            </a:r>
            <a:r>
              <a:rPr b="0" lang="de-DE" sz="3200" spc="-1" strike="noStrike">
                <a:latin typeface="Arial"/>
              </a:rPr>
              <a:t>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</a:t>
            </a:r>
            <a:r>
              <a:rPr b="0" lang="de-DE" sz="2800" spc="-1" strike="noStrike">
                <a:latin typeface="Arial"/>
              </a:rPr>
              <a:t>Gliederungs</a:t>
            </a:r>
            <a:r>
              <a:rPr b="0" lang="de-DE" sz="2800" spc="-1" strike="noStrike">
                <a:latin typeface="Arial"/>
              </a:rPr>
              <a:t>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</a:t>
            </a:r>
            <a:r>
              <a:rPr b="0" lang="de-DE" sz="2400" spc="-1" strike="noStrike">
                <a:latin typeface="Arial"/>
              </a:rPr>
              <a:t>Gliederun</a:t>
            </a:r>
            <a:r>
              <a:rPr b="0" lang="de-DE" sz="2400" spc="-1" strike="noStrike">
                <a:latin typeface="Arial"/>
              </a:rPr>
              <a:t>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</a:t>
            </a:r>
            <a:r>
              <a:rPr b="0" lang="de-DE" sz="2000" spc="-1" strike="noStrike">
                <a:latin typeface="Arial"/>
              </a:rPr>
              <a:t>Gliederu</a:t>
            </a:r>
            <a:r>
              <a:rPr b="0" lang="de-DE" sz="2000" spc="-1" strike="noStrike">
                <a:latin typeface="Arial"/>
              </a:rPr>
              <a:t>ngseben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</a:t>
            </a:r>
            <a:r>
              <a:rPr b="0" lang="de-DE" sz="2000" spc="-1" strike="noStrike">
                <a:latin typeface="Arial"/>
              </a:rPr>
              <a:t>te </a:t>
            </a:r>
            <a:r>
              <a:rPr b="0" lang="de-DE" sz="2000" spc="-1" strike="noStrike">
                <a:latin typeface="Arial"/>
              </a:rPr>
              <a:t>Glie</a:t>
            </a:r>
            <a:r>
              <a:rPr b="0" lang="de-DE" sz="2000" spc="-1" strike="noStrike">
                <a:latin typeface="Arial"/>
              </a:rPr>
              <a:t>deru</a:t>
            </a:r>
            <a:r>
              <a:rPr b="0" lang="de-DE" sz="2000" spc="-1" strike="noStrike">
                <a:latin typeface="Arial"/>
              </a:rPr>
              <a:t>ngse</a:t>
            </a:r>
            <a:r>
              <a:rPr b="0" lang="de-DE" sz="2000" spc="-1" strike="noStrike">
                <a:latin typeface="Arial"/>
              </a:rPr>
              <a:t>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c</a:t>
            </a:r>
            <a:r>
              <a:rPr b="0" lang="de-DE" sz="2000" spc="-1" strike="noStrike">
                <a:latin typeface="Arial"/>
              </a:rPr>
              <a:t>h</a:t>
            </a: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t</a:t>
            </a:r>
            <a:r>
              <a:rPr b="0" lang="de-DE" sz="2000" spc="-1" strike="noStrike">
                <a:latin typeface="Arial"/>
              </a:rPr>
              <a:t>e 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li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d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r</a:t>
            </a:r>
            <a:r>
              <a:rPr b="0" lang="de-DE" sz="2000" spc="-1" strike="noStrike">
                <a:latin typeface="Arial"/>
              </a:rPr>
              <a:t>u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b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i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b</a:t>
            </a:r>
            <a:r>
              <a:rPr b="0" lang="de-DE" sz="2000" spc="-1" strike="noStrike">
                <a:latin typeface="Arial"/>
              </a:rPr>
              <a:t>t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 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l</a:t>
            </a:r>
            <a:r>
              <a:rPr b="0" lang="de-DE" sz="2000" spc="-1" strike="noStrike">
                <a:latin typeface="Arial"/>
              </a:rPr>
              <a:t>i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d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r</a:t>
            </a:r>
            <a:r>
              <a:rPr b="0" lang="de-DE" sz="2000" spc="-1" strike="noStrike">
                <a:latin typeface="Arial"/>
              </a:rPr>
              <a:t>u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b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8" descr=""/>
          <p:cNvPicPr/>
          <p:nvPr/>
        </p:nvPicPr>
        <p:blipFill>
          <a:blip r:embed="rId2"/>
          <a:stretch/>
        </p:blipFill>
        <p:spPr>
          <a:xfrm>
            <a:off x="11536560" y="127440"/>
            <a:ext cx="523800" cy="61740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ITC Officina Sans Std 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FE492E9-9C83-459B-A4C3-2EC56D0DEF9B}" type="slidenum">
              <a:rPr b="0" lang="de-DE" sz="1200" spc="-1" strike="noStrike">
                <a:solidFill>
                  <a:srgbClr val="8b8b8b"/>
                </a:solidFill>
                <a:latin typeface="ITC Officina Sans Std Book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</a:t>
            </a:r>
            <a:r>
              <a:rPr b="0" lang="de-DE" sz="3200" spc="-1" strike="noStrike">
                <a:latin typeface="Arial"/>
              </a:rPr>
              <a:t>Gliederungstextes durch </a:t>
            </a:r>
            <a:r>
              <a:rPr b="0" lang="de-DE" sz="3200" spc="-1" strike="noStrike">
                <a:latin typeface="Arial"/>
              </a:rPr>
              <a:t>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</a:t>
            </a:r>
            <a:r>
              <a:rPr b="0" lang="de-DE" sz="2000" spc="-1" strike="noStrike">
                <a:latin typeface="Arial"/>
              </a:rPr>
              <a:t>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</a:t>
            </a:r>
            <a:r>
              <a:rPr b="0" lang="de-DE" sz="2000" spc="-1" strike="noStrike">
                <a:latin typeface="Arial"/>
              </a:rPr>
              <a:t>Gliederungseben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afik 8" descr=""/>
          <p:cNvPicPr/>
          <p:nvPr/>
        </p:nvPicPr>
        <p:blipFill>
          <a:blip r:embed="rId2"/>
          <a:stretch/>
        </p:blipFill>
        <p:spPr>
          <a:xfrm>
            <a:off x="11536560" y="127440"/>
            <a:ext cx="523800" cy="61740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ITC Officina Sans Std 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5E48F2F-8AFB-4E0F-B642-E5E94740544D}" type="slidenum">
              <a:rPr b="0" lang="de-DE" sz="1200" spc="-1" strike="noStrike">
                <a:solidFill>
                  <a:srgbClr val="8b8b8b"/>
                </a:solidFill>
                <a:latin typeface="ITC Officina Sans Std Book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</a:t>
            </a:r>
            <a:r>
              <a:rPr b="0" lang="de-DE" sz="3200" spc="-1" strike="noStrike">
                <a:latin typeface="Arial"/>
              </a:rPr>
              <a:t>Gliederungs</a:t>
            </a:r>
            <a:r>
              <a:rPr b="0" lang="de-DE" sz="3200" spc="-1" strike="noStrike">
                <a:latin typeface="Arial"/>
              </a:rPr>
              <a:t>textes durch </a:t>
            </a:r>
            <a:r>
              <a:rPr b="0" lang="de-DE" sz="3200" spc="-1" strike="noStrike">
                <a:latin typeface="Arial"/>
              </a:rPr>
              <a:t>Klicken </a:t>
            </a:r>
            <a:r>
              <a:rPr b="0" lang="de-DE" sz="3200" spc="-1" strike="noStrike">
                <a:latin typeface="Arial"/>
              </a:rPr>
              <a:t>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</a:t>
            </a:r>
            <a:r>
              <a:rPr b="0" lang="de-DE" sz="2800" spc="-1" strike="noStrike">
                <a:latin typeface="Arial"/>
              </a:rPr>
              <a:t>Gliederungs</a:t>
            </a:r>
            <a:r>
              <a:rPr b="0" lang="de-DE" sz="2800" spc="-1" strike="noStrike">
                <a:latin typeface="Arial"/>
              </a:rPr>
              <a:t>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</a:t>
            </a:r>
            <a:r>
              <a:rPr b="0" lang="de-DE" sz="2400" spc="-1" strike="noStrike">
                <a:latin typeface="Arial"/>
              </a:rPr>
              <a:t>Gliederun</a:t>
            </a:r>
            <a:r>
              <a:rPr b="0" lang="de-DE" sz="2400" spc="-1" strike="noStrike">
                <a:latin typeface="Arial"/>
              </a:rPr>
              <a:t>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</a:t>
            </a:r>
            <a:r>
              <a:rPr b="0" lang="de-DE" sz="2000" spc="-1" strike="noStrike">
                <a:latin typeface="Arial"/>
              </a:rPr>
              <a:t>Gliederu</a:t>
            </a:r>
            <a:r>
              <a:rPr b="0" lang="de-DE" sz="2000" spc="-1" strike="noStrike">
                <a:latin typeface="Arial"/>
              </a:rPr>
              <a:t>ngseben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</a:t>
            </a:r>
            <a:r>
              <a:rPr b="0" lang="de-DE" sz="2000" spc="-1" strike="noStrike">
                <a:latin typeface="Arial"/>
              </a:rPr>
              <a:t>te </a:t>
            </a:r>
            <a:r>
              <a:rPr b="0" lang="de-DE" sz="2000" spc="-1" strike="noStrike">
                <a:latin typeface="Arial"/>
              </a:rPr>
              <a:t>Glie</a:t>
            </a:r>
            <a:r>
              <a:rPr b="0" lang="de-DE" sz="2000" spc="-1" strike="noStrike">
                <a:latin typeface="Arial"/>
              </a:rPr>
              <a:t>deru</a:t>
            </a:r>
            <a:r>
              <a:rPr b="0" lang="de-DE" sz="2000" spc="-1" strike="noStrike">
                <a:latin typeface="Arial"/>
              </a:rPr>
              <a:t>ngse</a:t>
            </a:r>
            <a:r>
              <a:rPr b="0" lang="de-DE" sz="2000" spc="-1" strike="noStrike">
                <a:latin typeface="Arial"/>
              </a:rPr>
              <a:t>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c</a:t>
            </a:r>
            <a:r>
              <a:rPr b="0" lang="de-DE" sz="2000" spc="-1" strike="noStrike">
                <a:latin typeface="Arial"/>
              </a:rPr>
              <a:t>h</a:t>
            </a: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t</a:t>
            </a:r>
            <a:r>
              <a:rPr b="0" lang="de-DE" sz="2000" spc="-1" strike="noStrike">
                <a:latin typeface="Arial"/>
              </a:rPr>
              <a:t>e 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li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d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r</a:t>
            </a:r>
            <a:r>
              <a:rPr b="0" lang="de-DE" sz="2000" spc="-1" strike="noStrike">
                <a:latin typeface="Arial"/>
              </a:rPr>
              <a:t>u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b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i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b</a:t>
            </a:r>
            <a:r>
              <a:rPr b="0" lang="de-DE" sz="2000" spc="-1" strike="noStrike">
                <a:latin typeface="Arial"/>
              </a:rPr>
              <a:t>t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 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l</a:t>
            </a:r>
            <a:r>
              <a:rPr b="0" lang="de-DE" sz="2000" spc="-1" strike="noStrike">
                <a:latin typeface="Arial"/>
              </a:rPr>
              <a:t>i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d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r</a:t>
            </a:r>
            <a:r>
              <a:rPr b="0" lang="de-DE" sz="2000" spc="-1" strike="noStrike">
                <a:latin typeface="Arial"/>
              </a:rPr>
              <a:t>u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g</a:t>
            </a:r>
            <a:r>
              <a:rPr b="0" lang="de-DE" sz="2000" spc="-1" strike="noStrike">
                <a:latin typeface="Arial"/>
              </a:rPr>
              <a:t>s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b</a:t>
            </a:r>
            <a:r>
              <a:rPr b="0" lang="de-DE" sz="2000" spc="-1" strike="noStrike">
                <a:latin typeface="Arial"/>
              </a:rPr>
              <a:t>e</a:t>
            </a:r>
            <a:r>
              <a:rPr b="0" lang="de-DE" sz="2000" spc="-1" strike="noStrike">
                <a:latin typeface="Arial"/>
              </a:rPr>
              <a:t>n</a:t>
            </a:r>
            <a:r>
              <a:rPr b="0" lang="de-DE" sz="2000" spc="-1" strike="noStrike">
                <a:latin typeface="Arial"/>
              </a:rPr>
              <a:t>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fik 8" descr=""/>
          <p:cNvPicPr/>
          <p:nvPr/>
        </p:nvPicPr>
        <p:blipFill>
          <a:blip r:embed="rId2"/>
          <a:stretch/>
        </p:blipFill>
        <p:spPr>
          <a:xfrm>
            <a:off x="11536560" y="127440"/>
            <a:ext cx="523800" cy="617400"/>
          </a:xfrm>
          <a:prstGeom prst="rect">
            <a:avLst/>
          </a:prstGeom>
          <a:ln w="0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ITC Officina Sans Std 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C9EC472-6D22-4A31-A10E-3962B4374651}" type="slidenum">
              <a:rPr b="0" lang="de-DE" sz="1200" spc="-1" strike="noStrike">
                <a:solidFill>
                  <a:srgbClr val="8b8b8b"/>
                </a:solidFill>
                <a:latin typeface="ITC Officina Sans Std Book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rafik 8" descr=""/>
          <p:cNvPicPr/>
          <p:nvPr/>
        </p:nvPicPr>
        <p:blipFill>
          <a:blip r:embed="rId2"/>
          <a:stretch/>
        </p:blipFill>
        <p:spPr>
          <a:xfrm>
            <a:off x="11536560" y="127440"/>
            <a:ext cx="523800" cy="617400"/>
          </a:xfrm>
          <a:prstGeom prst="rect">
            <a:avLst/>
          </a:prstGeom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ITC Officina Sans Std 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1C242C4-5EFF-415D-8EA0-339E3F3B1F1B}" type="slidenum">
              <a:rPr b="0" lang="de-DE" sz="1200" spc="-1" strike="noStrike">
                <a:solidFill>
                  <a:srgbClr val="8b8b8b"/>
                </a:solidFill>
                <a:latin typeface="ITC Officina Sans Std Book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31.png"/><Relationship Id="rId7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4880" cy="285192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b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831960" y="4589640"/>
            <a:ext cx="10514880" cy="149940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212" name="Grafik 2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213" name="Grafik 4" descr=""/>
          <p:cNvPicPr/>
          <p:nvPr/>
        </p:nvPicPr>
        <p:blipFill>
          <a:blip r:embed="rId2"/>
          <a:srcRect l="20399" t="10439" r="22417" b="12452"/>
          <a:stretch/>
        </p:blipFill>
        <p:spPr>
          <a:xfrm>
            <a:off x="230400" y="3058920"/>
            <a:ext cx="5181480" cy="37983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D9D7EBC-29EF-4075-9F3D-BBCF47EA89C1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824760" y="106020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 fontScale="75000"/>
          </a:bodyPr>
          <a:p>
            <a:pPr>
              <a:lnSpc>
                <a:spcPct val="90000"/>
              </a:lnSpc>
              <a:buNone/>
            </a:pPr>
            <a:r>
              <a:rPr b="1" lang="de-DE" sz="2800" spc="-1" strike="noStrike">
                <a:solidFill>
                  <a:srgbClr val="00654b"/>
                </a:solidFill>
                <a:latin typeface="ITC Officina Serif Std Book"/>
              </a:rPr>
              <a:t>Und anschließend alle einladen zu heißem Tee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247" name="Inhaltsplatzhalter 5" descr=""/>
          <p:cNvPicPr/>
          <p:nvPr/>
        </p:nvPicPr>
        <p:blipFill>
          <a:blip r:embed="rId1"/>
          <a:stretch/>
        </p:blipFill>
        <p:spPr>
          <a:xfrm>
            <a:off x="838080" y="2058120"/>
            <a:ext cx="5180760" cy="3885480"/>
          </a:xfrm>
          <a:prstGeom prst="rect">
            <a:avLst/>
          </a:prstGeom>
          <a:ln w="0">
            <a:noFill/>
          </a:ln>
        </p:spPr>
      </p:pic>
      <p:pic>
        <p:nvPicPr>
          <p:cNvPr id="248" name="Inhaltsplatzhalter 6" descr=""/>
          <p:cNvPicPr/>
          <p:nvPr/>
        </p:nvPicPr>
        <p:blipFill>
          <a:blip r:embed="rId2"/>
          <a:stretch/>
        </p:blipFill>
        <p:spPr>
          <a:xfrm>
            <a:off x="7131240" y="1825560"/>
            <a:ext cx="3262680" cy="43506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3E0E7AC-3875-4B65-A727-D92568C72FB4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 fontScale="57000"/>
          </a:bodyPr>
          <a:p>
            <a:pPr>
              <a:lnSpc>
                <a:spcPct val="90000"/>
              </a:lnSpc>
              <a:buNone/>
            </a:pPr>
            <a:r>
              <a:rPr b="1" lang="de-DE" sz="3600" spc="-1" strike="noStrike">
                <a:solidFill>
                  <a:srgbClr val="00654b"/>
                </a:solidFill>
                <a:latin typeface="ITC Officina Serif Std Book"/>
              </a:rPr>
              <a:t>Ostern: Kreuzweg: Dem Weg Jesu folgen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250" name="Inhaltsplatzhalter 5" descr=""/>
          <p:cNvPicPr/>
          <p:nvPr/>
        </p:nvPicPr>
        <p:blipFill>
          <a:blip r:embed="rId1"/>
          <a:stretch/>
        </p:blipFill>
        <p:spPr>
          <a:xfrm>
            <a:off x="295200" y="1181160"/>
            <a:ext cx="3909240" cy="5212800"/>
          </a:xfrm>
          <a:prstGeom prst="rect">
            <a:avLst/>
          </a:prstGeom>
          <a:ln w="0">
            <a:noFill/>
          </a:ln>
        </p:spPr>
      </p:pic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838080" y="803880"/>
            <a:ext cx="10514880" cy="3182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83000"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252" name="Grafik 6" descr=""/>
          <p:cNvPicPr/>
          <p:nvPr/>
        </p:nvPicPr>
        <p:blipFill>
          <a:blip r:embed="rId2"/>
          <a:stretch/>
        </p:blipFill>
        <p:spPr>
          <a:xfrm>
            <a:off x="4325400" y="1181160"/>
            <a:ext cx="3917880" cy="2938320"/>
          </a:xfrm>
          <a:prstGeom prst="rect">
            <a:avLst/>
          </a:prstGeom>
          <a:ln w="0">
            <a:noFill/>
          </a:ln>
        </p:spPr>
      </p:pic>
      <p:pic>
        <p:nvPicPr>
          <p:cNvPr id="253" name="Grafik 7" descr=""/>
          <p:cNvPicPr/>
          <p:nvPr/>
        </p:nvPicPr>
        <p:blipFill>
          <a:blip r:embed="rId3"/>
          <a:stretch/>
        </p:blipFill>
        <p:spPr>
          <a:xfrm>
            <a:off x="7464240" y="3468240"/>
            <a:ext cx="4248000" cy="31860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B25DE87-51F3-453D-87AB-2B4187636A74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838080" y="803880"/>
            <a:ext cx="10514880" cy="3182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83000"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256" name="Inhaltsplatzhalter 5" descr="IMG_20210921_143026"/>
          <p:cNvPicPr/>
          <p:nvPr/>
        </p:nvPicPr>
        <p:blipFill>
          <a:blip r:embed="rId1"/>
          <a:srcRect l="0" t="16198" r="0" b="4804"/>
          <a:stretch/>
        </p:blipFill>
        <p:spPr>
          <a:xfrm>
            <a:off x="1286280" y="1398600"/>
            <a:ext cx="4483080" cy="4722120"/>
          </a:xfrm>
          <a:prstGeom prst="rect">
            <a:avLst/>
          </a:prstGeom>
          <a:ln w="0">
            <a:noFill/>
          </a:ln>
        </p:spPr>
      </p:pic>
      <p:sp>
        <p:nvSpPr>
          <p:cNvPr id="257" name="Textfeld 6"/>
          <p:cNvSpPr/>
          <p:nvPr/>
        </p:nvSpPr>
        <p:spPr>
          <a:xfrm>
            <a:off x="6612120" y="1080000"/>
            <a:ext cx="4007880" cy="52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de-DE" sz="24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Netzwerkarbeit</a:t>
            </a:r>
            <a:r>
              <a:rPr b="0" lang="de-DE" sz="24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 gemeinsam mit anderen Akteuren, die sich für das Wohl des Stadtteils engagieren: Initiativen zur Unterstützung von Familien, Migranten, Arbeitslosen, Obdachlosen, Stadtteilzentrum und Wohnungsbau-gesellschaften, Sportverein, Schulen und Kindergärten.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450373E-5BC6-4E70-B6C6-AB91BCD44875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 fontScale="58000"/>
          </a:bodyPr>
          <a:p>
            <a:pPr>
              <a:lnSpc>
                <a:spcPct val="90000"/>
              </a:lnSpc>
              <a:buNone/>
            </a:pPr>
            <a:r>
              <a:rPr b="1" lang="de-DE" sz="3600" spc="-1" strike="noStrike">
                <a:solidFill>
                  <a:srgbClr val="00654b"/>
                </a:solidFill>
                <a:latin typeface="ITC Officina Serif Std Book"/>
              </a:rPr>
              <a:t>Was sonst so passiert: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399240" y="1089360"/>
            <a:ext cx="3472200" cy="195732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pc="-1" strike="noStrike">
                <a:solidFill>
                  <a:srgbClr val="595959"/>
                </a:solidFill>
                <a:latin typeface="ITC Officina Sans Std Book"/>
              </a:rPr>
              <a:t>Offenes Angebot für Kinder: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pc="-1" strike="noStrike">
                <a:solidFill>
                  <a:srgbClr val="595959"/>
                </a:solidFill>
                <a:latin typeface="ITC Officina Sans Std Book"/>
              </a:rPr>
              <a:t>MALzeit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60" name="Textfeld 7"/>
          <p:cNvSpPr/>
          <p:nvPr/>
        </p:nvSpPr>
        <p:spPr>
          <a:xfrm>
            <a:off x="4544280" y="1089720"/>
            <a:ext cx="26222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e-DE" sz="24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Offener Laden für Teens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61" name="Textfeld 8"/>
          <p:cNvSpPr/>
          <p:nvPr/>
        </p:nvSpPr>
        <p:spPr>
          <a:xfrm>
            <a:off x="7693920" y="1089720"/>
            <a:ext cx="37861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e-DE" sz="24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Begegnung bei Frühstück, Kaffeetrinken, Filmabend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62" name="Grafik 9" descr="IMG_20220706_163840_01"/>
          <p:cNvPicPr/>
          <p:nvPr/>
        </p:nvPicPr>
        <p:blipFill>
          <a:blip r:embed="rId1"/>
          <a:stretch/>
        </p:blipFill>
        <p:spPr>
          <a:xfrm>
            <a:off x="7944480" y="2727000"/>
            <a:ext cx="2915640" cy="3887640"/>
          </a:xfrm>
          <a:prstGeom prst="rect">
            <a:avLst/>
          </a:prstGeom>
          <a:ln w="0">
            <a:noFill/>
          </a:ln>
        </p:spPr>
      </p:pic>
      <p:pic>
        <p:nvPicPr>
          <p:cNvPr id="263" name="Grafik 10" descr=""/>
          <p:cNvPicPr/>
          <p:nvPr/>
        </p:nvPicPr>
        <p:blipFill>
          <a:blip r:embed="rId2"/>
          <a:stretch/>
        </p:blipFill>
        <p:spPr>
          <a:xfrm>
            <a:off x="106200" y="2583360"/>
            <a:ext cx="4329720" cy="2881080"/>
          </a:xfrm>
          <a:prstGeom prst="rect">
            <a:avLst/>
          </a:prstGeom>
          <a:ln w="0">
            <a:noFill/>
          </a:ln>
        </p:spPr>
      </p:pic>
      <p:pic>
        <p:nvPicPr>
          <p:cNvPr id="264" name="Inhaltsplatzhalter 12" descr=""/>
          <p:cNvPicPr/>
          <p:nvPr/>
        </p:nvPicPr>
        <p:blipFill>
          <a:blip r:embed="rId3"/>
          <a:stretch/>
        </p:blipFill>
        <p:spPr>
          <a:xfrm>
            <a:off x="4544280" y="2068560"/>
            <a:ext cx="2932920" cy="3911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3C0F0D7-DEF3-4492-ABCE-75B332E7A47F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824760" y="88020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 fontScale="58000"/>
          </a:bodyPr>
          <a:p>
            <a:pPr>
              <a:lnSpc>
                <a:spcPct val="90000"/>
              </a:lnSpc>
              <a:buNone/>
            </a:pPr>
            <a:r>
              <a:rPr b="1" lang="de-DE" sz="3600" spc="-1" strike="noStrike">
                <a:solidFill>
                  <a:srgbClr val="00654b"/>
                </a:solidFill>
                <a:latin typeface="ITC Officina Serif Std Book"/>
              </a:rPr>
              <a:t>Manchmal sonntags:</a:t>
            </a:r>
            <a:endParaRPr b="0" lang="de-DE" sz="3600" spc="-1" strike="noStrike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Laden-Gottesdienst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6172200" y="182556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KINDERzeit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268" name="Grafik 8" descr="DSC04845"/>
          <p:cNvPicPr/>
          <p:nvPr/>
        </p:nvPicPr>
        <p:blipFill>
          <a:blip r:embed="rId1"/>
          <a:stretch/>
        </p:blipFill>
        <p:spPr>
          <a:xfrm>
            <a:off x="6521400" y="2533320"/>
            <a:ext cx="5103000" cy="3396240"/>
          </a:xfrm>
          <a:prstGeom prst="rect">
            <a:avLst/>
          </a:prstGeom>
          <a:ln w="0">
            <a:noFill/>
          </a:ln>
        </p:spPr>
      </p:pic>
      <p:pic>
        <p:nvPicPr>
          <p:cNvPr id="269" name="Grafik 9" descr="IMG_20230122_175735"/>
          <p:cNvPicPr/>
          <p:nvPr/>
        </p:nvPicPr>
        <p:blipFill>
          <a:blip r:embed="rId2"/>
          <a:stretch/>
        </p:blipFill>
        <p:spPr>
          <a:xfrm rot="10800000">
            <a:off x="196560" y="2532960"/>
            <a:ext cx="6240960" cy="286020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43C682F-3655-4F47-A185-CABA41C9572F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62760" y="122544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Bibelgesprächsgruppe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172200" y="1225440"/>
            <a:ext cx="5180760" cy="435060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Deutschkurs für Frauen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73" name="Grafik 8" descr="Blog_Senfkorn_Gotha_Sprachkurs"/>
          <p:cNvPicPr/>
          <p:nvPr/>
        </p:nvPicPr>
        <p:blipFill>
          <a:blip r:embed="rId1"/>
          <a:stretch/>
        </p:blipFill>
        <p:spPr>
          <a:xfrm>
            <a:off x="6172200" y="2142720"/>
            <a:ext cx="5637960" cy="2818800"/>
          </a:xfrm>
          <a:prstGeom prst="rect">
            <a:avLst/>
          </a:prstGeom>
          <a:ln w="0">
            <a:noFill/>
          </a:ln>
        </p:spPr>
      </p:pic>
      <p:pic>
        <p:nvPicPr>
          <p:cNvPr id="274" name="Grafik 9" descr=""/>
          <p:cNvPicPr/>
          <p:nvPr/>
        </p:nvPicPr>
        <p:blipFill>
          <a:blip r:embed="rId2"/>
          <a:stretch/>
        </p:blipFill>
        <p:spPr>
          <a:xfrm>
            <a:off x="756720" y="2142720"/>
            <a:ext cx="4993200" cy="37447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63A8AC3-48A1-4AD4-8FFA-204B9C7FE633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9411840" y="1341720"/>
            <a:ext cx="2435400" cy="581112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454548887"/>
              </p:ext>
            </p:extLst>
          </p:nvPr>
        </p:nvGraphicFramePr>
        <p:xfrm>
          <a:off x="3240000" y="494280"/>
          <a:ext cx="8361360" cy="597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344160" y="471960"/>
            <a:ext cx="2715480" cy="620352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96000"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pc="-1" strike="noStrike">
                <a:solidFill>
                  <a:srgbClr val="00495f"/>
                </a:solidFill>
                <a:latin typeface="ITC Officina Sans Std Book"/>
              </a:rPr>
              <a:t>Teil einer innovativen missionarischen Bewegung sein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pc="-1" strike="noStrike">
                <a:solidFill>
                  <a:srgbClr val="00495f"/>
                </a:solidFill>
                <a:latin typeface="ITC Officina Sans Std Book"/>
              </a:rPr>
              <a:t>Mit und von anderen lernen, Vernetzung, Erfahrungsaustausch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pc="-1" strike="noStrike">
                <a:solidFill>
                  <a:srgbClr val="00495f"/>
                </a:solidFill>
                <a:latin typeface="ITC Officina Sans Std Book"/>
              </a:rPr>
              <a:t>Inspirieren und multiplizieren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pc="-1" strike="noStrike">
                <a:solidFill>
                  <a:srgbClr val="00495f"/>
                </a:solidFill>
                <a:latin typeface="ITC Officina Sans Std Book"/>
              </a:rPr>
              <a:t>Veröffentlichen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pc="-1" strike="noStrike">
                <a:solidFill>
                  <a:srgbClr val="00495f"/>
                </a:solidFill>
                <a:latin typeface="ITC Officina Sans Std Book"/>
              </a:rPr>
              <a:t>Erfahrungen reflektieren und für andere zugänglich machen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77" name="Textfeld 3"/>
          <p:cNvSpPr/>
          <p:nvPr/>
        </p:nvSpPr>
        <p:spPr>
          <a:xfrm>
            <a:off x="4276440" y="203040"/>
            <a:ext cx="2326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78" name="Grafik 7" descr=""/>
          <p:cNvPicPr/>
          <p:nvPr/>
        </p:nvPicPr>
        <p:blipFill>
          <a:blip r:embed="rId6"/>
          <a:stretch/>
        </p:blipFill>
        <p:spPr>
          <a:xfrm>
            <a:off x="4783320" y="519120"/>
            <a:ext cx="1883160" cy="216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rafik 1" descr="DSC04834"/>
          <p:cNvPicPr/>
          <p:nvPr/>
        </p:nvPicPr>
        <p:blipFill>
          <a:blip r:embed="rId1"/>
          <a:stretch/>
        </p:blipFill>
        <p:spPr>
          <a:xfrm rot="5405400">
            <a:off x="1588680" y="1295280"/>
            <a:ext cx="6674400" cy="4442040"/>
          </a:xfrm>
          <a:prstGeom prst="rect">
            <a:avLst/>
          </a:prstGeom>
          <a:ln w="0">
            <a:noFill/>
          </a:ln>
        </p:spPr>
      </p:pic>
      <p:sp>
        <p:nvSpPr>
          <p:cNvPr id="280" name="Rechteck 2"/>
          <p:cNvSpPr/>
          <p:nvPr/>
        </p:nvSpPr>
        <p:spPr>
          <a:xfrm>
            <a:off x="2700000" y="3060000"/>
            <a:ext cx="4139640" cy="361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7000"/>
              </a:lnSpc>
              <a:spcAft>
                <a:spcPts val="799"/>
              </a:spcAft>
              <a:buNone/>
            </a:pPr>
            <a:r>
              <a:rPr b="0" lang="de-DE" sz="2400" spc="-1" strike="noStrike">
                <a:solidFill>
                  <a:srgbClr val="ffffff"/>
                </a:solidFill>
                <a:latin typeface="Calibri"/>
                <a:ea typeface="Calibri"/>
              </a:rPr>
              <a:t>„</a:t>
            </a:r>
            <a:r>
              <a:rPr b="0" lang="de-DE" sz="2400" spc="-1" strike="noStrike">
                <a:solidFill>
                  <a:srgbClr val="ffffff"/>
                </a:solidFill>
                <a:latin typeface="Calibri"/>
                <a:ea typeface="Calibri"/>
              </a:rPr>
              <a:t>Am wichtigsten ist, dass die Gemeinde beständig im Gebet bleibt. Betet für alle Menschen; bringt eure Bitten, Wünsche, eure Anliegen und euren Dank für sie vor Gott.“ (1.Tim 2,1)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feld 5"/>
          <p:cNvSpPr/>
          <p:nvPr/>
        </p:nvSpPr>
        <p:spPr>
          <a:xfrm>
            <a:off x="546840" y="384480"/>
            <a:ext cx="10563480" cy="554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e-DE" sz="2200" spc="-1" strike="noStrike" u="sng">
                <a:solidFill>
                  <a:srgbClr val="0563c1"/>
                </a:solidFill>
                <a:uFillTx/>
                <a:latin typeface="ITC Officina Sans Std Book"/>
                <a:ea typeface="DejaVu Sans"/>
              </a:rPr>
              <a:t>https://www.senfkorn-stadtteilmission.de/moving-als-team-im-quartier/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20. - 22. März 2026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„</a:t>
            </a:r>
            <a:r>
              <a:rPr b="1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Moving – als Team im Quartier“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Für Leute, die bereits in Stadtteil-Initiativen mit dabei sind – oder sich dafür interessieren.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Es geht um die eigene innere und äußere Bewegung, also die Lernprozesse, in denen wir stehen.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     </a:t>
            </a:r>
            <a:r>
              <a:rPr b="0" lang="de-DE" sz="28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Im Besonderen wollen wir das Miteinander in den Teams (Konflikte) in den Blick nehmen, damit unser Miteinander Zeichen der Hoffnung sein kann!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F58282C8-C709-4FE9-AEAE-0B74E31D6AD0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838080" y="1454040"/>
            <a:ext cx="10514880" cy="472248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93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95959"/>
              </a:buClr>
              <a:buFont typeface="Wingdings" charset="2"/>
              <a:buChar char=""/>
            </a:pPr>
            <a:r>
              <a:rPr b="0" lang="de-DE" sz="3200" spc="-1" strike="noStrike">
                <a:solidFill>
                  <a:srgbClr val="595959"/>
                </a:solidFill>
                <a:latin typeface="ITC Officina Sans Std Book"/>
              </a:rPr>
              <a:t>2015: Der evangelische Kirchenkreis Gotha wagt mutig neue Wege und beruft einen Stadtteilmissionar für das größte Plattenbauviertel der Stadt.</a:t>
            </a:r>
            <a:endParaRPr b="0" lang="de-DE" sz="3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95959"/>
              </a:buClr>
              <a:buFont typeface="Wingdings" charset="2"/>
              <a:buChar char=""/>
            </a:pPr>
            <a:r>
              <a:rPr b="0" lang="de-DE" sz="3200" spc="-1" strike="noStrike">
                <a:solidFill>
                  <a:srgbClr val="595959"/>
                </a:solidFill>
                <a:latin typeface="ITC Officina Sans Std Book"/>
              </a:rPr>
              <a:t>Pfarrer Michael Weinmann und seine Frau Christiane ziehen nach Gotha-West und gründen die senfkorn. STADTteilMISSION.</a:t>
            </a:r>
            <a:endParaRPr b="0" lang="de-DE" sz="3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3200" spc="-1" strike="noStrike">
                <a:solidFill>
                  <a:srgbClr val="00495f"/>
                </a:solidFill>
                <a:latin typeface="ITC Officina Sans Std Book"/>
              </a:rPr>
              <a:t>Zentrales Anliegen ist von Anfang an, Glaube, Liebe und Hoffnung zu teilen mit Menschen, die in äußerer oder innerer Distanz zu traditionellen Formen von Kirche leben.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0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838080" y="803880"/>
            <a:ext cx="10514880" cy="3182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83000"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1ED1EE9-21D9-4FEE-B964-6F289F5CD8CF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62240" y="379440"/>
            <a:ext cx="5263560" cy="116748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0" lang="de-DE" sz="2400" spc="-1" strike="noStrike">
                <a:solidFill>
                  <a:srgbClr val="000000"/>
                </a:solidFill>
                <a:latin typeface="ITC Officina Serif Std Book"/>
              </a:rPr>
              <a:t>2021: die ökumenische Kommunität OJC entsendet </a:t>
            </a:r>
            <a:br>
              <a:rPr sz="2400"/>
            </a:br>
            <a:r>
              <a:rPr b="0" lang="de-DE" sz="2400" spc="-1" strike="noStrike">
                <a:solidFill>
                  <a:srgbClr val="000000"/>
                </a:solidFill>
                <a:latin typeface="ITC Officina Serif Std Book"/>
              </a:rPr>
              <a:t>Ute &amp; Frank Paul nach Gotha.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838080" y="803880"/>
            <a:ext cx="10514880" cy="3182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83000"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219" name="Inhaltsplatzhalter 5" descr="IMG_20221011_172728_01"/>
          <p:cNvPicPr/>
          <p:nvPr/>
        </p:nvPicPr>
        <p:blipFill>
          <a:blip r:embed="rId1"/>
          <a:stretch/>
        </p:blipFill>
        <p:spPr>
          <a:xfrm>
            <a:off x="462240" y="1731240"/>
            <a:ext cx="6297480" cy="4722120"/>
          </a:xfrm>
          <a:prstGeom prst="rect">
            <a:avLst/>
          </a:prstGeom>
          <a:ln w="0">
            <a:noFill/>
          </a:ln>
        </p:spPr>
      </p:pic>
      <p:sp>
        <p:nvSpPr>
          <p:cNvPr id="220" name="Textfeld 7"/>
          <p:cNvSpPr/>
          <p:nvPr/>
        </p:nvSpPr>
        <p:spPr>
          <a:xfrm>
            <a:off x="6760440" y="4786920"/>
            <a:ext cx="525744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de-DE" sz="2400" spc="-1" strike="noStrike">
                <a:solidFill>
                  <a:srgbClr val="000000"/>
                </a:solidFill>
                <a:latin typeface="ITC Officina Sans Std Book"/>
                <a:ea typeface="DejaVu Sans"/>
              </a:rPr>
              <a:t>2022: Durch eine Kooperation mit der EFG Gotha arbeiten Deborah &amp; Dominik Giek im Bereich Teenager im senfkorn. mit.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21" name="Grafik 8" descr="IMG-20220922-WA0003"/>
          <p:cNvPicPr/>
          <p:nvPr/>
        </p:nvPicPr>
        <p:blipFill>
          <a:blip r:embed="rId2"/>
          <a:stretch/>
        </p:blipFill>
        <p:spPr>
          <a:xfrm>
            <a:off x="6885360" y="1122840"/>
            <a:ext cx="4645080" cy="34837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DA347C2-6FC6-4994-AD28-91B785C6B498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46560" y="618840"/>
            <a:ext cx="10706400" cy="555732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Wache und achtsame </a:t>
            </a:r>
            <a:r>
              <a:rPr b="1" lang="de-DE" sz="2400" spc="-1" strike="noStrike">
                <a:solidFill>
                  <a:srgbClr val="00495f"/>
                </a:solidFill>
                <a:latin typeface="ITC Officina Sans Std Book"/>
              </a:rPr>
              <a:t>christliche</a:t>
            </a: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 </a:t>
            </a:r>
            <a:r>
              <a:rPr b="1" lang="de-DE" sz="2400" spc="-1" strike="noStrike">
                <a:solidFill>
                  <a:srgbClr val="00495f"/>
                </a:solidFill>
                <a:latin typeface="ITC Officina Sans Std Book"/>
              </a:rPr>
              <a:t>Präsenz im Stadtviertel</a:t>
            </a: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:</a:t>
            </a:r>
            <a:endParaRPr b="0" lang="de-DE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495f"/>
              </a:buClr>
              <a:buFont typeface="Wingdings" charset="2"/>
              <a:buChar char=""/>
            </a:pP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 </a:t>
            </a:r>
            <a:r>
              <a:rPr b="0" lang="de-DE" sz="2400" spc="-1" strike="noStrike">
                <a:solidFill>
                  <a:srgbClr val="00495f"/>
                </a:solidFill>
                <a:latin typeface="ITC Officina Sans Std Book"/>
              </a:rPr>
              <a:t>auf die Leute hören, fragen, ernst nehmen, anknüpfen.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4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838080" y="924840"/>
            <a:ext cx="10514880" cy="63900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225" name="Grafik 5" descr="IMG_20221201_172445"/>
          <p:cNvPicPr/>
          <p:nvPr/>
        </p:nvPicPr>
        <p:blipFill>
          <a:blip r:embed="rId1"/>
          <a:stretch/>
        </p:blipFill>
        <p:spPr>
          <a:xfrm>
            <a:off x="2198160" y="1622880"/>
            <a:ext cx="6797160" cy="5097600"/>
          </a:xfrm>
          <a:prstGeom prst="rect">
            <a:avLst/>
          </a:prstGeom>
          <a:ln w="0">
            <a:noFill/>
          </a:ln>
        </p:spPr>
      </p:pic>
      <p:sp>
        <p:nvSpPr>
          <p:cNvPr id="226" name=""/>
          <p:cNvSpPr/>
          <p:nvPr/>
        </p:nvSpPr>
        <p:spPr>
          <a:xfrm>
            <a:off x="2380680" y="302040"/>
            <a:ext cx="535896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de-DE" sz="2200" spc="-1" strike="noStrike">
                <a:solidFill>
                  <a:srgbClr val="00654b"/>
                </a:solidFill>
                <a:latin typeface="ITC Officina Serif Std Book"/>
              </a:rPr>
              <a:t>Was uns wichtig ist: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59A994D-EFC7-4CB2-87CD-531964958F16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838080" y="81468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 fontScale="27000"/>
          </a:bodyPr>
          <a:p>
            <a:pPr>
              <a:lnSpc>
                <a:spcPct val="90000"/>
              </a:lnSpc>
              <a:buNone/>
            </a:pPr>
            <a:r>
              <a:rPr b="1" lang="de-DE" sz="2700" spc="-1" strike="noStrike">
                <a:solidFill>
                  <a:srgbClr val="00654b"/>
                </a:solidFill>
                <a:latin typeface="Arial Narrow"/>
              </a:rPr>
              <a:t>.</a:t>
            </a:r>
            <a:r>
              <a:rPr b="1" lang="de-DE" sz="3600" spc="-1" strike="noStrike">
                <a:solidFill>
                  <a:srgbClr val="00654b"/>
                </a:solidFill>
                <a:latin typeface="Arial Narrow"/>
              </a:rPr>
              <a:t> </a:t>
            </a:r>
            <a:br>
              <a:rPr sz="3600"/>
            </a:br>
            <a:endParaRPr b="0" lang="de-DE" sz="36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838080" y="1454040"/>
            <a:ext cx="10514880" cy="472248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1440000" y="803880"/>
            <a:ext cx="9912960" cy="99576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92000"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de-DE" sz="2600" spc="-1" strike="noStrike">
                <a:solidFill>
                  <a:srgbClr val="00654b"/>
                </a:solidFill>
                <a:latin typeface="Arial Narrow"/>
              </a:rPr>
              <a:t>Beziehungsnetz aus vielen Menschen unterschiedlichster Prägung und Herkunft und dadurch Brücken bauen, Vorurteilen entgegenwirken, Frieden stiften</a:t>
            </a:r>
            <a:endParaRPr b="0" lang="de-DE" sz="2600" spc="-1" strike="noStrike">
              <a:latin typeface="Arial"/>
            </a:endParaRPr>
          </a:p>
        </p:txBody>
      </p:sp>
      <p:pic>
        <p:nvPicPr>
          <p:cNvPr id="230" name="Grafik 5" descr=""/>
          <p:cNvPicPr/>
          <p:nvPr/>
        </p:nvPicPr>
        <p:blipFill>
          <a:blip r:embed="rId1"/>
          <a:stretch/>
        </p:blipFill>
        <p:spPr>
          <a:xfrm>
            <a:off x="1800000" y="1620000"/>
            <a:ext cx="7130520" cy="47534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219E872-8707-48E7-8F23-DBF638AFF526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 fontScale="53000"/>
          </a:bodyPr>
          <a:p>
            <a:pPr>
              <a:lnSpc>
                <a:spcPct val="90000"/>
              </a:lnSpc>
              <a:buNone/>
            </a:pPr>
            <a:r>
              <a:rPr b="1" lang="de-DE" sz="3600" spc="-1" strike="noStrike">
                <a:solidFill>
                  <a:srgbClr val="00654b"/>
                </a:solidFill>
                <a:latin typeface="Arial"/>
              </a:rPr>
              <a:t>Durch Beziehung und Vertrauen anstecken zu Beziehung und Vertrauen zu Jesus Christus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232" name="Inhaltsplatzhalter 5" descr=""/>
          <p:cNvPicPr/>
          <p:nvPr/>
        </p:nvPicPr>
        <p:blipFill>
          <a:blip r:embed="rId1"/>
          <a:stretch/>
        </p:blipFill>
        <p:spPr>
          <a:xfrm>
            <a:off x="2308320" y="1454040"/>
            <a:ext cx="7574760" cy="4722120"/>
          </a:xfrm>
          <a:prstGeom prst="rect">
            <a:avLst/>
          </a:prstGeom>
          <a:ln w="0">
            <a:noFill/>
          </a:ln>
        </p:spPr>
      </p:pic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838080" y="803880"/>
            <a:ext cx="10514880" cy="3182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rmAutofit fontScale="83000"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58D3D12-5F6A-463A-8C6F-685C99816A0E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/>
          </p:nvPr>
        </p:nvSpPr>
        <p:spPr>
          <a:xfrm>
            <a:off x="838080" y="1454040"/>
            <a:ext cx="10514880" cy="472248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400" spc="-1" strike="noStrike">
              <a:latin typeface="Arial"/>
            </a:endParaRPr>
          </a:p>
        </p:txBody>
      </p:sp>
      <p:pic>
        <p:nvPicPr>
          <p:cNvPr id="235" name="Grafik 5" descr=""/>
          <p:cNvPicPr/>
          <p:nvPr/>
        </p:nvPicPr>
        <p:blipFill>
          <a:blip r:embed="rId1"/>
          <a:stretch/>
        </p:blipFill>
        <p:spPr>
          <a:xfrm rot="10800000">
            <a:off x="6678000" y="1630440"/>
            <a:ext cx="5173920" cy="3880080"/>
          </a:xfrm>
          <a:prstGeom prst="rect">
            <a:avLst/>
          </a:prstGeom>
          <a:ln w="0">
            <a:noFill/>
          </a:ln>
        </p:spPr>
      </p:pic>
      <p:pic>
        <p:nvPicPr>
          <p:cNvPr id="236" name="Grafik 6" descr=""/>
          <p:cNvPicPr/>
          <p:nvPr/>
        </p:nvPicPr>
        <p:blipFill>
          <a:blip r:embed="rId2"/>
          <a:stretch/>
        </p:blipFill>
        <p:spPr>
          <a:xfrm rot="10800000">
            <a:off x="149760" y="1629360"/>
            <a:ext cx="6160320" cy="4620240"/>
          </a:xfrm>
          <a:prstGeom prst="rect">
            <a:avLst/>
          </a:prstGeom>
          <a:ln w="0">
            <a:noFill/>
          </a:ln>
        </p:spPr>
      </p:pic>
      <p:sp>
        <p:nvSpPr>
          <p:cNvPr id="237" name="Titel 2"/>
          <p:cNvSpPr/>
          <p:nvPr/>
        </p:nvSpPr>
        <p:spPr>
          <a:xfrm>
            <a:off x="-1980000" y="700560"/>
            <a:ext cx="10514880" cy="37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Textplatzhalter 1"/>
          <p:cNvSpPr/>
          <p:nvPr/>
        </p:nvSpPr>
        <p:spPr>
          <a:xfrm>
            <a:off x="540360" y="804240"/>
            <a:ext cx="108129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Textplatzhalter 2"/>
          <p:cNvSpPr/>
          <p:nvPr/>
        </p:nvSpPr>
        <p:spPr>
          <a:xfrm>
            <a:off x="540360" y="804240"/>
            <a:ext cx="108129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363B785-769A-443F-AC55-2277C958661F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nhaltsplatzhalter 5" descr="IMG_20230215_092254"/>
          <p:cNvPicPr/>
          <p:nvPr/>
        </p:nvPicPr>
        <p:blipFill>
          <a:blip r:embed="rId1"/>
          <a:stretch/>
        </p:blipFill>
        <p:spPr>
          <a:xfrm>
            <a:off x="1449720" y="1816200"/>
            <a:ext cx="6297480" cy="4722120"/>
          </a:xfrm>
          <a:prstGeom prst="rect">
            <a:avLst/>
          </a:prstGeom>
          <a:ln w="0">
            <a:noFill/>
          </a:ln>
        </p:spPr>
      </p:pic>
      <p:sp>
        <p:nvSpPr>
          <p:cNvPr id="241" name=""/>
          <p:cNvSpPr/>
          <p:nvPr/>
        </p:nvSpPr>
        <p:spPr>
          <a:xfrm>
            <a:off x="1080000" y="230760"/>
            <a:ext cx="7919640" cy="13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de-DE" sz="2200" spc="-1" strike="noStrike">
                <a:solidFill>
                  <a:srgbClr val="00654b"/>
                </a:solidFill>
                <a:latin typeface="ITC Officina Serif Std Book"/>
              </a:rPr>
              <a:t>Mit den Leuten gemeinsam Formen finden, 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de-DE" sz="2200" spc="-1" strike="noStrike">
                <a:solidFill>
                  <a:srgbClr val="00654b"/>
                </a:solidFill>
                <a:latin typeface="ITC Officina Serif Std Book"/>
              </a:rPr>
              <a:t>die auf die Bedürfnisse nach Begegnung, Gemeinschaft, Mitgestaltung, Sinn, Halt, Freude, und Heilung antworten.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3DE2154-654B-4B5C-A0FF-5B2EB8C4536D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37944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ctr">
            <a:norm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pic>
        <p:nvPicPr>
          <p:cNvPr id="243" name="Inhaltsplatzhalter 5" descr=""/>
          <p:cNvPicPr/>
          <p:nvPr/>
        </p:nvPicPr>
        <p:blipFill>
          <a:blip r:embed="rId1"/>
          <a:stretch/>
        </p:blipFill>
        <p:spPr>
          <a:xfrm>
            <a:off x="838080" y="2274120"/>
            <a:ext cx="5180760" cy="3453840"/>
          </a:xfrm>
          <a:prstGeom prst="rect">
            <a:avLst/>
          </a:prstGeom>
          <a:ln w="0">
            <a:noFill/>
          </a:ln>
        </p:spPr>
      </p:pic>
      <p:pic>
        <p:nvPicPr>
          <p:cNvPr id="244" name="Inhaltsplatzhalter 6" descr=""/>
          <p:cNvPicPr/>
          <p:nvPr/>
        </p:nvPicPr>
        <p:blipFill>
          <a:blip r:embed="rId2"/>
          <a:stretch/>
        </p:blipFill>
        <p:spPr>
          <a:xfrm>
            <a:off x="6172200" y="2274120"/>
            <a:ext cx="5180760" cy="3453840"/>
          </a:xfrm>
          <a:prstGeom prst="rect">
            <a:avLst/>
          </a:prstGeom>
          <a:ln w="0">
            <a:noFill/>
          </a:ln>
        </p:spPr>
      </p:pic>
      <p:sp>
        <p:nvSpPr>
          <p:cNvPr id="245" name=""/>
          <p:cNvSpPr/>
          <p:nvPr/>
        </p:nvSpPr>
        <p:spPr>
          <a:xfrm>
            <a:off x="720000" y="1224720"/>
            <a:ext cx="7320240" cy="131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buNone/>
            </a:pPr>
            <a:r>
              <a:rPr b="1" lang="de-DE" sz="3200" spc="-1" strike="noStrike">
                <a:solidFill>
                  <a:srgbClr val="00654b"/>
                </a:solidFill>
                <a:latin typeface="Arial"/>
              </a:rPr>
              <a:t>Auf dem Platz draußen präsent sein: „</a:t>
            </a:r>
            <a:r>
              <a:rPr b="1" lang="de-DE" sz="3200" spc="-1" strike="noStrike">
                <a:solidFill>
                  <a:srgbClr val="00654b"/>
                </a:solidFill>
                <a:latin typeface="Arial"/>
              </a:rPr>
              <a:t>24 Tage im Advent“</a:t>
            </a:r>
            <a:endParaRPr b="0" lang="de-DE" sz="32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26483A9-634D-489C-B74D-CBAE5BE4CB6F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a5c800"/>
      </a:accent4>
      <a:accent5>
        <a:srgbClr val="00495f"/>
      </a:accent5>
      <a:accent6>
        <a:srgbClr val="0065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a5c800"/>
      </a:accent4>
      <a:accent5>
        <a:srgbClr val="00495f"/>
      </a:accent5>
      <a:accent6>
        <a:srgbClr val="0065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a5c800"/>
      </a:accent4>
      <a:accent5>
        <a:srgbClr val="00495f"/>
      </a:accent5>
      <a:accent6>
        <a:srgbClr val="0065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a5c800"/>
      </a:accent4>
      <a:accent5>
        <a:srgbClr val="00495f"/>
      </a:accent5>
      <a:accent6>
        <a:srgbClr val="0065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a5c800"/>
      </a:accent4>
      <a:accent5>
        <a:srgbClr val="00495f"/>
      </a:accent5>
      <a:accent6>
        <a:srgbClr val="0065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EAD-Master für Powerpoint</Template>
  <TotalTime>52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2023-01-16T10:59:22Z</dcterms:created>
  <dc:creator>Fabian Backhaus</dc:creator>
  <dc:description/>
  <dc:language>de-DE</dc:language>
  <cp:lastModifiedBy/>
  <dcterms:modified xsi:type="dcterms:W3CDTF">2025-02-23T08:15:43Z</dcterms:modified>
  <cp:revision>41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18</vt:i4>
  </property>
</Properties>
</file>